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583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84" r:id="rId22"/>
    <p:sldId id="575" r:id="rId23"/>
    <p:sldId id="576" r:id="rId24"/>
    <p:sldId id="578" r:id="rId25"/>
    <p:sldId id="579" r:id="rId26"/>
    <p:sldId id="580" r:id="rId27"/>
    <p:sldId id="581" r:id="rId28"/>
    <p:sldId id="582" r:id="rId29"/>
    <p:sldId id="5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2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0" autoAdjust="0"/>
    <p:restoredTop sz="0" autoAdjust="0"/>
  </p:normalViewPr>
  <p:slideViewPr>
    <p:cSldViewPr snapToGrid="0">
      <p:cViewPr>
        <p:scale>
          <a:sx n="75" d="100"/>
          <a:sy n="75" d="100"/>
        </p:scale>
        <p:origin x="400" y="-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07-02-2023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3.wdp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4.wdp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5.wdp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2.wdp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9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327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When two resistors of same value are connected in a series with a third resistance of the same value as the other two, then what will be the net effective resistance?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Net resistance decreases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Net resistance increases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Net resistance is doubled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Net resistance is tripled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7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varactor diode is used as a ____________.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constant current source.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constant voltage source.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voltage – controlled capacitor.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voltage multiplier.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5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order of reverse current in a silicon diode?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kA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A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mA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5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512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current (in mA) in the circuit given below assuming the second approximation of the silicon PN junction diode?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1.3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2.3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3.3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4.3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E7F03-7174-0861-5CD9-F64DCFCBE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1684" y="2493965"/>
            <a:ext cx="2596116" cy="18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4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Choose the correct statement for the breakdown voltage of the Zener diode.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It damages the diode.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It decreases with a decrease in current.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It is approximately constant.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It is double the forward knee voltage.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3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281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gate voltage of E-MOSFET is reduced to zero. Then the drain current is ___________.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at saturation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𝑫𝑺𝑺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zero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narrowing the channel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2816861"/>
              </a:xfrm>
              <a:prstGeom prst="rect">
                <a:avLst/>
              </a:prstGeom>
              <a:blipFill>
                <a:blip r:embed="rId3"/>
                <a:stretch>
                  <a:fillRect l="-1100" t="-216" r="-1173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4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327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transistor bias circuit arrangement providing a stable system using negative feedback from the collector to the base is ____________.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collector to base bias.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emitter bias.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fixed bias.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fixed bias with emitter resistor.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5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327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Which among the following is a limitation of KCL?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It is not applicable for more than one voltage source.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It is not applicable for circuits having more than two branches.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It does not consider the dependent sources.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It does not consider the leakage charge through nodes and conductor.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2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466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current (in mA) in resistor R₂ in the circuit given below?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73.4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83.4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93.4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103.4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DC366-34AB-1617-E542-931E4A991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973" y="2064703"/>
            <a:ext cx="3791627" cy="17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8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327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power transmitted to a load of 20 ohms by a voltage source of 20 V having an internal resistance of 60 Ohms?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0.50 W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0.75 W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1.00 W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1.25 W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4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3278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series RLC circuit has a resistance of 2 k-ohms, inductance of 0.05 H, and capacitance of 10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𝝁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F. What is the bandwidth (in kHz) of the circuit?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5.86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6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6.36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7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3278526"/>
              </a:xfrm>
              <a:prstGeom prst="rect">
                <a:avLst/>
              </a:prstGeom>
              <a:blipFill>
                <a:blip r:embed="rId3"/>
                <a:stretch>
                  <a:fillRect l="-1100" t="-186" r="-1173" b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2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D4A7-E8E4-9B9C-0888-1BFF9002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71ADF7-4E5B-F65B-3DB9-AA7108E4B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53193"/>
            <a:ext cx="3490913" cy="349091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54FC2A9-B8F1-2B89-E0B6-510F09BAD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153193"/>
            <a:ext cx="4098133" cy="40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8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3278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series RLC circuit has a resistance of 80 ohms, inductance of 1.25 H, and capacitance of 5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𝝁</m:t>
                    </m:r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F. What is the quality factor of the circuit?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5.25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5.5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5.75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6.25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3278526"/>
              </a:xfrm>
              <a:prstGeom prst="rect">
                <a:avLst/>
              </a:prstGeom>
              <a:blipFill>
                <a:blip r:embed="rId3"/>
                <a:stretch>
                  <a:fillRect l="-1100" t="-186" r="-1173" b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64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/>
              <p:nvPr/>
            </p:nvSpPr>
            <p:spPr>
              <a:xfrm>
                <a:off x="1264224" y="1042494"/>
                <a:ext cx="8313882" cy="3278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 the input resistor of 100 k-ohms of a binary – weighted DAC is connected to a 3 V supply, then what will be the current following through the resistor?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(a) 30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𝝁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(b) 300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𝝁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(c) 3 mA </a:t>
                </a:r>
              </a:p>
              <a:p>
                <a:pPr algn="just">
                  <a:lnSpc>
                    <a:spcPct val="125000"/>
                  </a:lnSpc>
                  <a:tabLst>
                    <a:tab pos="3657600" algn="l"/>
                  </a:tabLst>
                </a:pPr>
                <a:r>
                  <a:rPr lang="en-US" sz="2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(d) 30 mA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5BD65-F144-6BCF-04CC-D831162D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24" y="1042494"/>
                <a:ext cx="8313882" cy="3278526"/>
              </a:xfrm>
              <a:prstGeom prst="rect">
                <a:avLst/>
              </a:prstGeom>
              <a:blipFill>
                <a:blip r:embed="rId3"/>
                <a:stretch>
                  <a:fillRect l="-1100" t="-186" r="-1906" b="-3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1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output for the network given below?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X = ((A + B) C) D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X = (A + B) (C + D)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X = A + (B + (CD))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X = ((AB) + C) + D)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6C4EF-8324-18D6-3389-84C710332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1836" y="1574224"/>
            <a:ext cx="3946043" cy="12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4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An 8 to 1 MUX has ____________ selection lines.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0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1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2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13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Susceptance is a measure of ability to pass __________.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voltage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current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voltage and current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None of these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98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374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Under which condition, a circuit is said to be in resonance?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Current is in phase with the applied voltage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Current is out of phase with the applied voltage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Current is 45 degree out of phase with the applied voltage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Current is 90 degree out of phase with the applied voltage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98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process of converting the Analog sample into discrete form is called _____________.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modulation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demultiplexing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sampling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quatization</a:t>
            </a:r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63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2347692" y="1008029"/>
            <a:ext cx="8313882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simplest expression for K-map shown in the figure given below?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31491-8FC1-A47B-6CC2-66047F37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909" y="2276475"/>
            <a:ext cx="2014752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7961-A0AC-2E9F-BEE3-36B1C9F3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3C74A5-D5C6-F0B0-6B8F-C4D6193FD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0" y="-1"/>
            <a:ext cx="11755515" cy="6726767"/>
          </a:xfrm>
        </p:spPr>
      </p:pic>
    </p:spTree>
    <p:extLst>
      <p:ext uri="{BB962C8B-B14F-4D97-AF65-F5344CB8AC3E}">
        <p14:creationId xmlns:p14="http://schemas.microsoft.com/office/powerpoint/2010/main" val="216448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327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value of modulation index for AM wave if amplitude of modulating signal is 0.8 V and carrier amplitude is 2 V?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0.2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0.4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0.5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0.6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0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Which of the following element is absent in an active filter?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Resistor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Inductor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Capacitor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Both resistor and capacitor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9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Calculate the total number of loop equations of an electrical network with 12 branches and 8 nodes.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4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3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6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none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466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Calculate the Norton equivalent between A and B for the following circuit.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2 A and 2 Ohms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0.71 A and 3.5 Ohms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2.5 A and 1 Ohms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1 A and 2 Ohms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419BA-93CD-6220-A605-7B5E6FC25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7103" y="2021416"/>
            <a:ext cx="3814498" cy="1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512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Calculate the capacitive reactance (in ohms) at resonance for the given circuit.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10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20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30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40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F9049-0A9C-A017-0FEF-F2314949D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956" y="2019831"/>
            <a:ext cx="3508377" cy="22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3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52241-3DC5-BA46-0B67-FEC34D44E5BA}"/>
              </a:ext>
            </a:extLst>
          </p:cNvPr>
          <p:cNvSpPr txBox="1"/>
          <p:nvPr/>
        </p:nvSpPr>
        <p:spPr>
          <a:xfrm>
            <a:off x="-769620" y="199646"/>
            <a:ext cx="5480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By- </a:t>
            </a:r>
            <a:r>
              <a:rPr lang="en-US" sz="2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Abhinesh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sir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C6C2B-5E54-6588-694C-4008A4D533D4}"/>
              </a:ext>
            </a:extLst>
          </p:cNvPr>
          <p:cNvSpPr txBox="1"/>
          <p:nvPr/>
        </p:nvSpPr>
        <p:spPr>
          <a:xfrm>
            <a:off x="3771900" y="225570"/>
            <a:ext cx="6035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 CODE FOR DISCOUNT : Y433</a:t>
            </a:r>
            <a:endParaRPr lang="en-IN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606E86-3EFE-57D7-C7BF-D77709ED3401}"/>
              </a:ext>
            </a:extLst>
          </p:cNvPr>
          <p:cNvCxnSpPr>
            <a:cxnSpLocks/>
          </p:cNvCxnSpPr>
          <p:nvPr/>
        </p:nvCxnSpPr>
        <p:spPr>
          <a:xfrm>
            <a:off x="3913807" y="173142"/>
            <a:ext cx="0" cy="66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5BD65-F144-6BCF-04CC-D831162D8A45}"/>
              </a:ext>
            </a:extLst>
          </p:cNvPr>
          <p:cNvSpPr txBox="1"/>
          <p:nvPr/>
        </p:nvSpPr>
        <p:spPr>
          <a:xfrm>
            <a:off x="1264224" y="1042494"/>
            <a:ext cx="8313882" cy="235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inductor follows the ____________.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De-Morgan’s theorem.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(b) Fleming’s left – hand rule.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(c) Fleming’s right – hand rule. </a:t>
            </a:r>
          </a:p>
          <a:p>
            <a:pPr algn="just">
              <a:lnSpc>
                <a:spcPct val="125000"/>
              </a:lnSpc>
              <a:tabLst>
                <a:tab pos="36576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(d) Lenz law.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DD35E5-8A4F-ADE9-BA7F-53EC70962333}"/>
              </a:ext>
            </a:extLst>
          </p:cNvPr>
          <p:cNvSpPr/>
          <p:nvPr/>
        </p:nvSpPr>
        <p:spPr>
          <a:xfrm>
            <a:off x="10378" y="1191492"/>
            <a:ext cx="1181101" cy="463549"/>
          </a:xfrm>
          <a:prstGeom prst="roundRect">
            <a:avLst/>
          </a:prstGeom>
          <a:gradFill>
            <a:gsLst>
              <a:gs pos="100000">
                <a:srgbClr val="002060"/>
              </a:gs>
              <a:gs pos="0">
                <a:srgbClr val="FF0000"/>
              </a:gs>
            </a:gsLst>
          </a:gradFill>
          <a:ln/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8575"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IN" sz="2400" b="1" dirty="0">
              <a:ln w="28575"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2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9340</TotalTime>
  <Words>1325</Words>
  <Application>Microsoft Office PowerPoint</Application>
  <PresentationFormat>Widescreen</PresentationFormat>
  <Paragraphs>225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abhi na</cp:lastModifiedBy>
  <cp:revision>3253</cp:revision>
  <dcterms:created xsi:type="dcterms:W3CDTF">2022-08-19T12:50:04Z</dcterms:created>
  <dcterms:modified xsi:type="dcterms:W3CDTF">2023-02-07T16:19:35Z</dcterms:modified>
</cp:coreProperties>
</file>