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35343" r:id="rId2"/>
    <p:sldId id="33269" r:id="rId3"/>
    <p:sldId id="37396" r:id="rId4"/>
    <p:sldId id="37267" r:id="rId5"/>
    <p:sldId id="35376" r:id="rId6"/>
    <p:sldId id="37397" r:id="rId7"/>
    <p:sldId id="35627" r:id="rId8"/>
    <p:sldId id="35628" r:id="rId9"/>
    <p:sldId id="36047" r:id="rId10"/>
    <p:sldId id="37549" r:id="rId11"/>
    <p:sldId id="37553" r:id="rId12"/>
    <p:sldId id="37554" r:id="rId13"/>
    <p:sldId id="37555" r:id="rId14"/>
    <p:sldId id="37751" r:id="rId15"/>
    <p:sldId id="37556" r:id="rId16"/>
    <p:sldId id="37557" r:id="rId17"/>
    <p:sldId id="37558" r:id="rId18"/>
    <p:sldId id="37750" r:id="rId19"/>
    <p:sldId id="37559" r:id="rId20"/>
    <p:sldId id="37560" r:id="rId21"/>
    <p:sldId id="37561" r:id="rId22"/>
    <p:sldId id="37755" r:id="rId23"/>
    <p:sldId id="37562" r:id="rId24"/>
    <p:sldId id="37563" r:id="rId25"/>
    <p:sldId id="37597" r:id="rId26"/>
    <p:sldId id="37567" r:id="rId27"/>
    <p:sldId id="37568" r:id="rId28"/>
    <p:sldId id="37569" r:id="rId29"/>
    <p:sldId id="37749" r:id="rId30"/>
    <p:sldId id="37570" r:id="rId31"/>
    <p:sldId id="37571" r:id="rId32"/>
    <p:sldId id="37572" r:id="rId33"/>
    <p:sldId id="37754" r:id="rId34"/>
    <p:sldId id="37573" r:id="rId35"/>
    <p:sldId id="37574" r:id="rId36"/>
    <p:sldId id="37575" r:id="rId37"/>
    <p:sldId id="37638" r:id="rId38"/>
    <p:sldId id="37639" r:id="rId39"/>
    <p:sldId id="37640" r:id="rId40"/>
    <p:sldId id="37756" r:id="rId41"/>
    <p:sldId id="37757" r:id="rId42"/>
    <p:sldId id="37758" r:id="rId43"/>
    <p:sldId id="37752" r:id="rId44"/>
    <p:sldId id="37759" r:id="rId45"/>
    <p:sldId id="37760" r:id="rId46"/>
    <p:sldId id="37761" r:id="rId47"/>
    <p:sldId id="37762" r:id="rId48"/>
    <p:sldId id="37763" r:id="rId49"/>
    <p:sldId id="37764" r:id="rId50"/>
    <p:sldId id="37765" r:id="rId51"/>
    <p:sldId id="37766" r:id="rId52"/>
    <p:sldId id="37767" r:id="rId53"/>
    <p:sldId id="37768" r:id="rId54"/>
    <p:sldId id="37769" r:id="rId55"/>
    <p:sldId id="37773" r:id="rId56"/>
    <p:sldId id="37774" r:id="rId57"/>
    <p:sldId id="37775" r:id="rId58"/>
    <p:sldId id="37776" r:id="rId59"/>
    <p:sldId id="37777" r:id="rId60"/>
    <p:sldId id="37778" r:id="rId61"/>
    <p:sldId id="37430" r:id="rId62"/>
    <p:sldId id="37735" r:id="rId63"/>
    <p:sldId id="37736" r:id="rId64"/>
    <p:sldId id="37737" r:id="rId65"/>
    <p:sldId id="37738" r:id="rId66"/>
    <p:sldId id="37739" r:id="rId67"/>
    <p:sldId id="37740" r:id="rId68"/>
    <p:sldId id="37741" r:id="rId69"/>
    <p:sldId id="37742" r:id="rId70"/>
    <p:sldId id="37743" r:id="rId71"/>
    <p:sldId id="37744" r:id="rId72"/>
    <p:sldId id="37745" r:id="rId73"/>
    <p:sldId id="37746" r:id="rId74"/>
    <p:sldId id="37747" r:id="rId75"/>
    <p:sldId id="37748" r:id="rId76"/>
    <p:sldId id="37646" r:id="rId77"/>
    <p:sldId id="36958" r:id="rId78"/>
    <p:sldId id="35265" r:id="rId79"/>
    <p:sldId id="795" r:id="rId80"/>
    <p:sldId id="265" r:id="rId81"/>
    <p:sldId id="266"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21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j Kumar" userId="fbbf561fc1d5fd09" providerId="LiveId" clId="{9EB084C6-C7AB-474D-8A85-8EADF987E850}"/>
    <pc:docChg chg="undo custSel addSld delSld modSld">
      <pc:chgData name="Anuj Kumar" userId="fbbf561fc1d5fd09" providerId="LiveId" clId="{9EB084C6-C7AB-474D-8A85-8EADF987E850}" dt="2023-04-03T13:35:35.695" v="1692" actId="47"/>
      <pc:docMkLst>
        <pc:docMk/>
      </pc:docMkLst>
      <pc:sldChg chg="modSp mod">
        <pc:chgData name="Anuj Kumar" userId="fbbf561fc1d5fd09" providerId="LiveId" clId="{9EB084C6-C7AB-474D-8A85-8EADF987E850}" dt="2023-04-03T13:34:30.518" v="1676" actId="6549"/>
        <pc:sldMkLst>
          <pc:docMk/>
          <pc:sldMk cId="312246105" sldId="37430"/>
        </pc:sldMkLst>
        <pc:spChg chg="mod">
          <ac:chgData name="Anuj Kumar" userId="fbbf561fc1d5fd09" providerId="LiveId" clId="{9EB084C6-C7AB-474D-8A85-8EADF987E850}" dt="2023-04-03T13:34:30.518" v="1676" actId="6549"/>
          <ac:spMkLst>
            <pc:docMk/>
            <pc:sldMk cId="312246105" sldId="37430"/>
            <ac:spMk id="7" creationId="{00000000-0000-0000-0000-000000000000}"/>
          </ac:spMkLst>
        </pc:spChg>
      </pc:sldChg>
      <pc:sldChg chg="modSp mod modAnim">
        <pc:chgData name="Anuj Kumar" userId="fbbf561fc1d5fd09" providerId="LiveId" clId="{9EB084C6-C7AB-474D-8A85-8EADF987E850}" dt="2023-04-03T13:29:46.947" v="368" actId="20577"/>
        <pc:sldMkLst>
          <pc:docMk/>
          <pc:sldMk cId="2830057408" sldId="37608"/>
        </pc:sldMkLst>
        <pc:spChg chg="mod">
          <ac:chgData name="Anuj Kumar" userId="fbbf561fc1d5fd09" providerId="LiveId" clId="{9EB084C6-C7AB-474D-8A85-8EADF987E850}" dt="2023-04-03T13:29:46.947" v="368" actId="20577"/>
          <ac:spMkLst>
            <pc:docMk/>
            <pc:sldMk cId="2830057408" sldId="37608"/>
            <ac:spMk id="3" creationId="{67EB1CA5-E6B0-1E53-5C8F-9568D9A39227}"/>
          </ac:spMkLst>
        </pc:spChg>
        <pc:spChg chg="mod">
          <ac:chgData name="Anuj Kumar" userId="fbbf561fc1d5fd09" providerId="LiveId" clId="{9EB084C6-C7AB-474D-8A85-8EADF987E850}" dt="2023-04-03T13:29:43.879" v="364" actId="20577"/>
          <ac:spMkLst>
            <pc:docMk/>
            <pc:sldMk cId="2830057408" sldId="37608"/>
            <ac:spMk id="10" creationId="{7A2A7EC3-852A-5A16-F0B5-3531D0D66745}"/>
          </ac:spMkLst>
        </pc:spChg>
      </pc:sldChg>
      <pc:sldChg chg="addSp delSp modSp">
        <pc:chgData name="Anuj Kumar" userId="fbbf561fc1d5fd09" providerId="LiveId" clId="{9EB084C6-C7AB-474D-8A85-8EADF987E850}" dt="2023-04-03T13:28:39.276" v="211" actId="1076"/>
        <pc:sldMkLst>
          <pc:docMk/>
          <pc:sldMk cId="4250485507" sldId="37609"/>
        </pc:sldMkLst>
        <pc:picChg chg="del">
          <ac:chgData name="Anuj Kumar" userId="fbbf561fc1d5fd09" providerId="LiveId" clId="{9EB084C6-C7AB-474D-8A85-8EADF987E850}" dt="2023-04-03T13:28:23.768" v="206" actId="478"/>
          <ac:picMkLst>
            <pc:docMk/>
            <pc:sldMk cId="4250485507" sldId="37609"/>
            <ac:picMk id="3074" creationId="{8DE22806-8BA7-413B-A800-CCC816015723}"/>
          </ac:picMkLst>
        </pc:picChg>
        <pc:picChg chg="add mod">
          <ac:chgData name="Anuj Kumar" userId="fbbf561fc1d5fd09" providerId="LiveId" clId="{9EB084C6-C7AB-474D-8A85-8EADF987E850}" dt="2023-04-03T13:28:39.276" v="211" actId="1076"/>
          <ac:picMkLst>
            <pc:docMk/>
            <pc:sldMk cId="4250485507" sldId="37609"/>
            <ac:picMk id="14338" creationId="{0E39054D-DFA5-019D-4AA7-E152597C2D01}"/>
          </ac:picMkLst>
        </pc:picChg>
      </pc:sldChg>
      <pc:sldChg chg="modSp mod">
        <pc:chgData name="Anuj Kumar" userId="fbbf561fc1d5fd09" providerId="LiveId" clId="{9EB084C6-C7AB-474D-8A85-8EADF987E850}" dt="2023-04-03T13:33:42.509" v="1650" actId="20577"/>
        <pc:sldMkLst>
          <pc:docMk/>
          <pc:sldMk cId="2337644945" sldId="37610"/>
        </pc:sldMkLst>
        <pc:spChg chg="mod">
          <ac:chgData name="Anuj Kumar" userId="fbbf561fc1d5fd09" providerId="LiveId" clId="{9EB084C6-C7AB-474D-8A85-8EADF987E850}" dt="2023-04-03T13:33:42.509" v="1650" actId="20577"/>
          <ac:spMkLst>
            <pc:docMk/>
            <pc:sldMk cId="2337644945" sldId="37610"/>
            <ac:spMk id="7" creationId="{00000000-0000-0000-0000-000000000000}"/>
          </ac:spMkLst>
        </pc:spChg>
      </pc:sldChg>
      <pc:sldChg chg="add del">
        <pc:chgData name="Anuj Kumar" userId="fbbf561fc1d5fd09" providerId="LiveId" clId="{9EB084C6-C7AB-474D-8A85-8EADF987E850}" dt="2023-04-03T13:35:23.258" v="1677"/>
        <pc:sldMkLst>
          <pc:docMk/>
          <pc:sldMk cId="3509768683" sldId="37611"/>
        </pc:sldMkLst>
      </pc:sldChg>
      <pc:sldChg chg="del">
        <pc:chgData name="Anuj Kumar" userId="fbbf561fc1d5fd09" providerId="LiveId" clId="{9EB084C6-C7AB-474D-8A85-8EADF987E850}" dt="2023-04-03T13:34:07.207" v="1652" actId="47"/>
        <pc:sldMkLst>
          <pc:docMk/>
          <pc:sldMk cId="1493284256" sldId="37612"/>
        </pc:sldMkLst>
      </pc:sldChg>
      <pc:sldChg chg="del">
        <pc:chgData name="Anuj Kumar" userId="fbbf561fc1d5fd09" providerId="LiveId" clId="{9EB084C6-C7AB-474D-8A85-8EADF987E850}" dt="2023-04-03T13:34:07.702" v="1653" actId="47"/>
        <pc:sldMkLst>
          <pc:docMk/>
          <pc:sldMk cId="2771399453" sldId="37613"/>
        </pc:sldMkLst>
      </pc:sldChg>
      <pc:sldChg chg="del">
        <pc:chgData name="Anuj Kumar" userId="fbbf561fc1d5fd09" providerId="LiveId" clId="{9EB084C6-C7AB-474D-8A85-8EADF987E850}" dt="2023-04-03T13:34:08.129" v="1654" actId="47"/>
        <pc:sldMkLst>
          <pc:docMk/>
          <pc:sldMk cId="9614458" sldId="37614"/>
        </pc:sldMkLst>
      </pc:sldChg>
      <pc:sldChg chg="add del">
        <pc:chgData name="Anuj Kumar" userId="fbbf561fc1d5fd09" providerId="LiveId" clId="{9EB084C6-C7AB-474D-8A85-8EADF987E850}" dt="2023-04-03T13:35:23.258" v="1677"/>
        <pc:sldMkLst>
          <pc:docMk/>
          <pc:sldMk cId="228684135" sldId="37615"/>
        </pc:sldMkLst>
      </pc:sldChg>
      <pc:sldChg chg="del">
        <pc:chgData name="Anuj Kumar" userId="fbbf561fc1d5fd09" providerId="LiveId" clId="{9EB084C6-C7AB-474D-8A85-8EADF987E850}" dt="2023-04-03T13:34:09.082" v="1656" actId="47"/>
        <pc:sldMkLst>
          <pc:docMk/>
          <pc:sldMk cId="823742681" sldId="37616"/>
        </pc:sldMkLst>
      </pc:sldChg>
      <pc:sldChg chg="del">
        <pc:chgData name="Anuj Kumar" userId="fbbf561fc1d5fd09" providerId="LiveId" clId="{9EB084C6-C7AB-474D-8A85-8EADF987E850}" dt="2023-04-03T13:34:09.652" v="1657" actId="47"/>
        <pc:sldMkLst>
          <pc:docMk/>
          <pc:sldMk cId="2919872047" sldId="37617"/>
        </pc:sldMkLst>
      </pc:sldChg>
      <pc:sldChg chg="del">
        <pc:chgData name="Anuj Kumar" userId="fbbf561fc1d5fd09" providerId="LiveId" clId="{9EB084C6-C7AB-474D-8A85-8EADF987E850}" dt="2023-04-03T13:34:10.174" v="1658" actId="47"/>
        <pc:sldMkLst>
          <pc:docMk/>
          <pc:sldMk cId="2110583106" sldId="37618"/>
        </pc:sldMkLst>
      </pc:sldChg>
      <pc:sldChg chg="del">
        <pc:chgData name="Anuj Kumar" userId="fbbf561fc1d5fd09" providerId="LiveId" clId="{9EB084C6-C7AB-474D-8A85-8EADF987E850}" dt="2023-04-03T13:35:32.211" v="1678" actId="47"/>
        <pc:sldMkLst>
          <pc:docMk/>
          <pc:sldMk cId="1694949562" sldId="37619"/>
        </pc:sldMkLst>
      </pc:sldChg>
      <pc:sldChg chg="del">
        <pc:chgData name="Anuj Kumar" userId="fbbf561fc1d5fd09" providerId="LiveId" clId="{9EB084C6-C7AB-474D-8A85-8EADF987E850}" dt="2023-04-03T13:35:32.385" v="1679" actId="47"/>
        <pc:sldMkLst>
          <pc:docMk/>
          <pc:sldMk cId="2240200024" sldId="37620"/>
        </pc:sldMkLst>
      </pc:sldChg>
      <pc:sldChg chg="del">
        <pc:chgData name="Anuj Kumar" userId="fbbf561fc1d5fd09" providerId="LiveId" clId="{9EB084C6-C7AB-474D-8A85-8EADF987E850}" dt="2023-04-03T13:35:32.543" v="1680" actId="47"/>
        <pc:sldMkLst>
          <pc:docMk/>
          <pc:sldMk cId="2559220810" sldId="37621"/>
        </pc:sldMkLst>
      </pc:sldChg>
      <pc:sldChg chg="del">
        <pc:chgData name="Anuj Kumar" userId="fbbf561fc1d5fd09" providerId="LiveId" clId="{9EB084C6-C7AB-474D-8A85-8EADF987E850}" dt="2023-04-03T13:35:32.686" v="1681" actId="47"/>
        <pc:sldMkLst>
          <pc:docMk/>
          <pc:sldMk cId="2047565915" sldId="37622"/>
        </pc:sldMkLst>
      </pc:sldChg>
      <pc:sldChg chg="del">
        <pc:chgData name="Anuj Kumar" userId="fbbf561fc1d5fd09" providerId="LiveId" clId="{9EB084C6-C7AB-474D-8A85-8EADF987E850}" dt="2023-04-03T13:35:32.837" v="1682" actId="47"/>
        <pc:sldMkLst>
          <pc:docMk/>
          <pc:sldMk cId="3569540004" sldId="37623"/>
        </pc:sldMkLst>
      </pc:sldChg>
      <pc:sldChg chg="del">
        <pc:chgData name="Anuj Kumar" userId="fbbf561fc1d5fd09" providerId="LiveId" clId="{9EB084C6-C7AB-474D-8A85-8EADF987E850}" dt="2023-04-03T13:35:33.019" v="1683" actId="47"/>
        <pc:sldMkLst>
          <pc:docMk/>
          <pc:sldMk cId="186081142" sldId="37624"/>
        </pc:sldMkLst>
      </pc:sldChg>
      <pc:sldChg chg="del">
        <pc:chgData name="Anuj Kumar" userId="fbbf561fc1d5fd09" providerId="LiveId" clId="{9EB084C6-C7AB-474D-8A85-8EADF987E850}" dt="2023-04-03T13:35:33.162" v="1684" actId="47"/>
        <pc:sldMkLst>
          <pc:docMk/>
          <pc:sldMk cId="2863482050" sldId="37625"/>
        </pc:sldMkLst>
      </pc:sldChg>
      <pc:sldChg chg="del">
        <pc:chgData name="Anuj Kumar" userId="fbbf561fc1d5fd09" providerId="LiveId" clId="{9EB084C6-C7AB-474D-8A85-8EADF987E850}" dt="2023-04-03T13:35:33.336" v="1685" actId="47"/>
        <pc:sldMkLst>
          <pc:docMk/>
          <pc:sldMk cId="1848764002" sldId="37626"/>
        </pc:sldMkLst>
      </pc:sldChg>
      <pc:sldChg chg="del">
        <pc:chgData name="Anuj Kumar" userId="fbbf561fc1d5fd09" providerId="LiveId" clId="{9EB084C6-C7AB-474D-8A85-8EADF987E850}" dt="2023-04-03T13:35:33.514" v="1686" actId="47"/>
        <pc:sldMkLst>
          <pc:docMk/>
          <pc:sldMk cId="3402588238" sldId="37627"/>
        </pc:sldMkLst>
      </pc:sldChg>
      <pc:sldChg chg="del">
        <pc:chgData name="Anuj Kumar" userId="fbbf561fc1d5fd09" providerId="LiveId" clId="{9EB084C6-C7AB-474D-8A85-8EADF987E850}" dt="2023-04-03T13:35:33.687" v="1687" actId="47"/>
        <pc:sldMkLst>
          <pc:docMk/>
          <pc:sldMk cId="3843378968" sldId="37628"/>
        </pc:sldMkLst>
      </pc:sldChg>
      <pc:sldChg chg="del">
        <pc:chgData name="Anuj Kumar" userId="fbbf561fc1d5fd09" providerId="LiveId" clId="{9EB084C6-C7AB-474D-8A85-8EADF987E850}" dt="2023-04-03T13:35:33.847" v="1688" actId="47"/>
        <pc:sldMkLst>
          <pc:docMk/>
          <pc:sldMk cId="3300670874" sldId="37629"/>
        </pc:sldMkLst>
      </pc:sldChg>
      <pc:sldChg chg="del">
        <pc:chgData name="Anuj Kumar" userId="fbbf561fc1d5fd09" providerId="LiveId" clId="{9EB084C6-C7AB-474D-8A85-8EADF987E850}" dt="2023-04-03T13:35:34.067" v="1689" actId="47"/>
        <pc:sldMkLst>
          <pc:docMk/>
          <pc:sldMk cId="1521648268" sldId="37630"/>
        </pc:sldMkLst>
      </pc:sldChg>
      <pc:sldChg chg="del">
        <pc:chgData name="Anuj Kumar" userId="fbbf561fc1d5fd09" providerId="LiveId" clId="{9EB084C6-C7AB-474D-8A85-8EADF987E850}" dt="2023-04-03T13:35:34.292" v="1690" actId="47"/>
        <pc:sldMkLst>
          <pc:docMk/>
          <pc:sldMk cId="457581790" sldId="37631"/>
        </pc:sldMkLst>
      </pc:sldChg>
      <pc:sldChg chg="del">
        <pc:chgData name="Anuj Kumar" userId="fbbf561fc1d5fd09" providerId="LiveId" clId="{9EB084C6-C7AB-474D-8A85-8EADF987E850}" dt="2023-04-03T13:35:34.893" v="1691" actId="47"/>
        <pc:sldMkLst>
          <pc:docMk/>
          <pc:sldMk cId="2095502631" sldId="37632"/>
        </pc:sldMkLst>
      </pc:sldChg>
      <pc:sldChg chg="del">
        <pc:chgData name="Anuj Kumar" userId="fbbf561fc1d5fd09" providerId="LiveId" clId="{9EB084C6-C7AB-474D-8A85-8EADF987E850}" dt="2023-04-03T13:35:35.695" v="1692" actId="47"/>
        <pc:sldMkLst>
          <pc:docMk/>
          <pc:sldMk cId="463343920" sldId="37633"/>
        </pc:sldMkLst>
      </pc:sldChg>
      <pc:sldChg chg="add">
        <pc:chgData name="Anuj Kumar" userId="fbbf561fc1d5fd09" providerId="LiveId" clId="{9EB084C6-C7AB-474D-8A85-8EADF987E850}" dt="2023-04-03T13:35:23.258" v="1677"/>
        <pc:sldMkLst>
          <pc:docMk/>
          <pc:sldMk cId="1984103414" sldId="37648"/>
        </pc:sldMkLst>
      </pc:sldChg>
      <pc:sldChg chg="add">
        <pc:chgData name="Anuj Kumar" userId="fbbf561fc1d5fd09" providerId="LiveId" clId="{9EB084C6-C7AB-474D-8A85-8EADF987E850}" dt="2023-04-03T13:35:23.258" v="1677"/>
        <pc:sldMkLst>
          <pc:docMk/>
          <pc:sldMk cId="1047656028" sldId="37649"/>
        </pc:sldMkLst>
      </pc:sldChg>
      <pc:sldChg chg="add">
        <pc:chgData name="Anuj Kumar" userId="fbbf561fc1d5fd09" providerId="LiveId" clId="{9EB084C6-C7AB-474D-8A85-8EADF987E850}" dt="2023-04-03T13:35:23.258" v="1677"/>
        <pc:sldMkLst>
          <pc:docMk/>
          <pc:sldMk cId="965234194" sldId="37650"/>
        </pc:sldMkLst>
      </pc:sldChg>
      <pc:sldChg chg="add">
        <pc:chgData name="Anuj Kumar" userId="fbbf561fc1d5fd09" providerId="LiveId" clId="{9EB084C6-C7AB-474D-8A85-8EADF987E850}" dt="2023-04-03T13:35:23.258" v="1677"/>
        <pc:sldMkLst>
          <pc:docMk/>
          <pc:sldMk cId="3000815550" sldId="37651"/>
        </pc:sldMkLst>
      </pc:sldChg>
      <pc:sldChg chg="add">
        <pc:chgData name="Anuj Kumar" userId="fbbf561fc1d5fd09" providerId="LiveId" clId="{9EB084C6-C7AB-474D-8A85-8EADF987E850}" dt="2023-04-03T13:35:23.258" v="1677"/>
        <pc:sldMkLst>
          <pc:docMk/>
          <pc:sldMk cId="3577890445" sldId="37652"/>
        </pc:sldMkLst>
      </pc:sldChg>
      <pc:sldChg chg="add">
        <pc:chgData name="Anuj Kumar" userId="fbbf561fc1d5fd09" providerId="LiveId" clId="{9EB084C6-C7AB-474D-8A85-8EADF987E850}" dt="2023-04-03T13:35:23.258" v="1677"/>
        <pc:sldMkLst>
          <pc:docMk/>
          <pc:sldMk cId="2195804141" sldId="37653"/>
        </pc:sldMkLst>
      </pc:sldChg>
      <pc:sldChg chg="add">
        <pc:chgData name="Anuj Kumar" userId="fbbf561fc1d5fd09" providerId="LiveId" clId="{9EB084C6-C7AB-474D-8A85-8EADF987E850}" dt="2023-04-03T13:35:23.258" v="1677"/>
        <pc:sldMkLst>
          <pc:docMk/>
          <pc:sldMk cId="2460007300" sldId="37654"/>
        </pc:sldMkLst>
      </pc:sldChg>
      <pc:sldChg chg="add">
        <pc:chgData name="Anuj Kumar" userId="fbbf561fc1d5fd09" providerId="LiveId" clId="{9EB084C6-C7AB-474D-8A85-8EADF987E850}" dt="2023-04-03T13:35:23.258" v="1677"/>
        <pc:sldMkLst>
          <pc:docMk/>
          <pc:sldMk cId="2574057404" sldId="37655"/>
        </pc:sldMkLst>
      </pc:sldChg>
      <pc:sldChg chg="add">
        <pc:chgData name="Anuj Kumar" userId="fbbf561fc1d5fd09" providerId="LiveId" clId="{9EB084C6-C7AB-474D-8A85-8EADF987E850}" dt="2023-04-03T13:35:23.258" v="1677"/>
        <pc:sldMkLst>
          <pc:docMk/>
          <pc:sldMk cId="4147282507" sldId="37656"/>
        </pc:sldMkLst>
      </pc:sldChg>
      <pc:sldChg chg="add">
        <pc:chgData name="Anuj Kumar" userId="fbbf561fc1d5fd09" providerId="LiveId" clId="{9EB084C6-C7AB-474D-8A85-8EADF987E850}" dt="2023-04-03T13:35:23.258" v="1677"/>
        <pc:sldMkLst>
          <pc:docMk/>
          <pc:sldMk cId="2958146432" sldId="37657"/>
        </pc:sldMkLst>
      </pc:sldChg>
      <pc:sldChg chg="add">
        <pc:chgData name="Anuj Kumar" userId="fbbf561fc1d5fd09" providerId="LiveId" clId="{9EB084C6-C7AB-474D-8A85-8EADF987E850}" dt="2023-04-03T13:35:23.258" v="1677"/>
        <pc:sldMkLst>
          <pc:docMk/>
          <pc:sldMk cId="201730966" sldId="37658"/>
        </pc:sldMkLst>
      </pc:sldChg>
      <pc:sldChg chg="add">
        <pc:chgData name="Anuj Kumar" userId="fbbf561fc1d5fd09" providerId="LiveId" clId="{9EB084C6-C7AB-474D-8A85-8EADF987E850}" dt="2023-04-03T13:35:23.258" v="1677"/>
        <pc:sldMkLst>
          <pc:docMk/>
          <pc:sldMk cId="413807782" sldId="37659"/>
        </pc:sldMkLst>
      </pc:sldChg>
      <pc:sldChg chg="add">
        <pc:chgData name="Anuj Kumar" userId="fbbf561fc1d5fd09" providerId="LiveId" clId="{9EB084C6-C7AB-474D-8A85-8EADF987E850}" dt="2023-04-03T13:35:23.258" v="1677"/>
        <pc:sldMkLst>
          <pc:docMk/>
          <pc:sldMk cId="3970174518" sldId="37660"/>
        </pc:sldMkLst>
      </pc:sldChg>
      <pc:sldChg chg="add">
        <pc:chgData name="Anuj Kumar" userId="fbbf561fc1d5fd09" providerId="LiveId" clId="{9EB084C6-C7AB-474D-8A85-8EADF987E850}" dt="2023-04-03T13:35:23.258" v="1677"/>
        <pc:sldMkLst>
          <pc:docMk/>
          <pc:sldMk cId="2823203650" sldId="37661"/>
        </pc:sldMkLst>
      </pc:sldChg>
    </pc:docChg>
  </pc:docChgLst>
  <pc:docChgLst>
    <pc:chgData name="Anuj Kumar" userId="fbbf561fc1d5fd09" providerId="LiveId" clId="{A73A1A5F-B2AE-4F39-A727-F58B4AD5B05A}"/>
    <pc:docChg chg="delSld">
      <pc:chgData name="Anuj Kumar" userId="fbbf561fc1d5fd09" providerId="LiveId" clId="{A73A1A5F-B2AE-4F39-A727-F58B4AD5B05A}" dt="2023-04-04T13:34:40.434" v="0" actId="47"/>
      <pc:docMkLst>
        <pc:docMk/>
      </pc:docMkLst>
      <pc:sldChg chg="del">
        <pc:chgData name="Anuj Kumar" userId="fbbf561fc1d5fd09" providerId="LiveId" clId="{A73A1A5F-B2AE-4F39-A727-F58B4AD5B05A}" dt="2023-04-04T13:34:40.434" v="0" actId="47"/>
        <pc:sldMkLst>
          <pc:docMk/>
          <pc:sldMk cId="3324024594" sldId="37578"/>
        </pc:sldMkLst>
      </pc:sldChg>
    </pc:docChg>
  </pc:docChgLst>
  <pc:docChgLst>
    <pc:chgData name="Anuj Kumar" userId="fbbf561fc1d5fd09" providerId="LiveId" clId="{BDFC52B4-9512-4405-85B6-DADE3EB82A62}"/>
    <pc:docChg chg="undo custSel addSld delSld modSld">
      <pc:chgData name="Anuj Kumar" userId="fbbf561fc1d5fd09" providerId="LiveId" clId="{BDFC52B4-9512-4405-85B6-DADE3EB82A62}" dt="2023-04-07T15:47:49.131" v="12910" actId="6549"/>
      <pc:docMkLst>
        <pc:docMk/>
      </pc:docMkLst>
      <pc:sldChg chg="addSp delSp modSp mod">
        <pc:chgData name="Anuj Kumar" userId="fbbf561fc1d5fd09" providerId="LiveId" clId="{BDFC52B4-9512-4405-85B6-DADE3EB82A62}" dt="2023-04-06T15:54:59.560" v="6619"/>
        <pc:sldMkLst>
          <pc:docMk/>
          <pc:sldMk cId="1862188659" sldId="33269"/>
        </pc:sldMkLst>
        <pc:picChg chg="add mod">
          <ac:chgData name="Anuj Kumar" userId="fbbf561fc1d5fd09" providerId="LiveId" clId="{BDFC52B4-9512-4405-85B6-DADE3EB82A62}" dt="2023-04-06T15:54:59.560" v="6619"/>
          <ac:picMkLst>
            <pc:docMk/>
            <pc:sldMk cId="1862188659" sldId="33269"/>
            <ac:picMk id="2" creationId="{CD942375-B41F-F328-A769-3BAE8C8A2945}"/>
          </ac:picMkLst>
        </pc:picChg>
        <pc:picChg chg="del">
          <ac:chgData name="Anuj Kumar" userId="fbbf561fc1d5fd09" providerId="LiveId" clId="{BDFC52B4-9512-4405-85B6-DADE3EB82A62}" dt="2023-04-06T15:54:42.144" v="6618" actId="478"/>
          <ac:picMkLst>
            <pc:docMk/>
            <pc:sldMk cId="1862188659" sldId="33269"/>
            <ac:picMk id="4" creationId="{24539562-1DE3-2915-3324-6B7358DC5565}"/>
          </ac:picMkLst>
        </pc:picChg>
      </pc:sldChg>
      <pc:sldChg chg="modSp mod modAnim">
        <pc:chgData name="Anuj Kumar" userId="fbbf561fc1d5fd09" providerId="LiveId" clId="{BDFC52B4-9512-4405-85B6-DADE3EB82A62}" dt="2023-04-07T08:06:14.942" v="6973" actId="20577"/>
        <pc:sldMkLst>
          <pc:docMk/>
          <pc:sldMk cId="1022521700" sldId="35627"/>
        </pc:sldMkLst>
        <pc:spChg chg="mod">
          <ac:chgData name="Anuj Kumar" userId="fbbf561fc1d5fd09" providerId="LiveId" clId="{BDFC52B4-9512-4405-85B6-DADE3EB82A62}" dt="2023-04-07T08:06:14.942" v="6973" actId="20577"/>
          <ac:spMkLst>
            <pc:docMk/>
            <pc:sldMk cId="1022521700" sldId="35627"/>
            <ac:spMk id="3" creationId="{67EB1CA5-E6B0-1E53-5C8F-9568D9A39227}"/>
          </ac:spMkLst>
        </pc:spChg>
        <pc:spChg chg="mod">
          <ac:chgData name="Anuj Kumar" userId="fbbf561fc1d5fd09" providerId="LiveId" clId="{BDFC52B4-9512-4405-85B6-DADE3EB82A62}" dt="2023-04-07T08:06:08.947" v="6969" actId="20577"/>
          <ac:spMkLst>
            <pc:docMk/>
            <pc:sldMk cId="1022521700" sldId="35627"/>
            <ac:spMk id="10" creationId="{7A2A7EC3-852A-5A16-F0B5-3531D0D66745}"/>
          </ac:spMkLst>
        </pc:spChg>
      </pc:sldChg>
      <pc:sldChg chg="addSp delSp modSp">
        <pc:chgData name="Anuj Kumar" userId="fbbf561fc1d5fd09" providerId="LiveId" clId="{BDFC52B4-9512-4405-85B6-DADE3EB82A62}" dt="2023-04-07T08:06:37.183" v="6977" actId="1076"/>
        <pc:sldMkLst>
          <pc:docMk/>
          <pc:sldMk cId="1102545028" sldId="35628"/>
        </pc:sldMkLst>
        <pc:picChg chg="add del mod">
          <ac:chgData name="Anuj Kumar" userId="fbbf561fc1d5fd09" providerId="LiveId" clId="{BDFC52B4-9512-4405-85B6-DADE3EB82A62}" dt="2023-04-07T08:06:32.469" v="6974" actId="478"/>
          <ac:picMkLst>
            <pc:docMk/>
            <pc:sldMk cId="1102545028" sldId="35628"/>
            <ac:picMk id="3" creationId="{E7163D9C-1373-E999-27B3-D31172BA7A35}"/>
          </ac:picMkLst>
        </pc:picChg>
        <pc:picChg chg="add mod">
          <ac:chgData name="Anuj Kumar" userId="fbbf561fc1d5fd09" providerId="LiveId" clId="{BDFC52B4-9512-4405-85B6-DADE3EB82A62}" dt="2023-04-07T08:06:37.183" v="6977" actId="1076"/>
          <ac:picMkLst>
            <pc:docMk/>
            <pc:sldMk cId="1102545028" sldId="35628"/>
            <ac:picMk id="1026" creationId="{6B95C477-ED6A-7421-1E2E-AB6C2931B7EB}"/>
          </ac:picMkLst>
        </pc:picChg>
        <pc:picChg chg="del">
          <ac:chgData name="Anuj Kumar" userId="fbbf561fc1d5fd09" providerId="LiveId" clId="{BDFC52B4-9512-4405-85B6-DADE3EB82A62}" dt="2023-04-06T12:49:57.628" v="168" actId="478"/>
          <ac:picMkLst>
            <pc:docMk/>
            <pc:sldMk cId="1102545028" sldId="35628"/>
            <ac:picMk id="1026" creationId="{9B0CDD7D-E592-4830-AB18-92B25B58D074}"/>
          </ac:picMkLst>
        </pc:picChg>
      </pc:sldChg>
      <pc:sldChg chg="modSp mod">
        <pc:chgData name="Anuj Kumar" userId="fbbf561fc1d5fd09" providerId="LiveId" clId="{BDFC52B4-9512-4405-85B6-DADE3EB82A62}" dt="2023-04-07T10:29:45.695" v="9364" actId="20577"/>
        <pc:sldMkLst>
          <pc:docMk/>
          <pc:sldMk cId="2627812795" sldId="36047"/>
        </pc:sldMkLst>
        <pc:spChg chg="mod">
          <ac:chgData name="Anuj Kumar" userId="fbbf561fc1d5fd09" providerId="LiveId" clId="{BDFC52B4-9512-4405-85B6-DADE3EB82A62}" dt="2023-04-07T10:29:45.695" v="9364" actId="20577"/>
          <ac:spMkLst>
            <pc:docMk/>
            <pc:sldMk cId="2627812795" sldId="36047"/>
            <ac:spMk id="7" creationId="{00000000-0000-0000-0000-000000000000}"/>
          </ac:spMkLst>
        </pc:spChg>
      </pc:sldChg>
      <pc:sldChg chg="modSp mod">
        <pc:chgData name="Anuj Kumar" userId="fbbf561fc1d5fd09" providerId="LiveId" clId="{BDFC52B4-9512-4405-85B6-DADE3EB82A62}" dt="2023-04-07T10:42:18.701" v="10018" actId="20577"/>
        <pc:sldMkLst>
          <pc:docMk/>
          <pc:sldMk cId="312246105" sldId="37430"/>
        </pc:sldMkLst>
        <pc:spChg chg="mod">
          <ac:chgData name="Anuj Kumar" userId="fbbf561fc1d5fd09" providerId="LiveId" clId="{BDFC52B4-9512-4405-85B6-DADE3EB82A62}" dt="2023-04-07T10:42:18.701" v="10018" actId="20577"/>
          <ac:spMkLst>
            <pc:docMk/>
            <pc:sldMk cId="312246105" sldId="37430"/>
            <ac:spMk id="7" creationId="{00000000-0000-0000-0000-000000000000}"/>
          </ac:spMkLst>
        </pc:spChg>
      </pc:sldChg>
      <pc:sldChg chg="modSp mod">
        <pc:chgData name="Anuj Kumar" userId="fbbf561fc1d5fd09" providerId="LiveId" clId="{BDFC52B4-9512-4405-85B6-DADE3EB82A62}" dt="2023-04-07T08:09:10.907" v="7392" actId="20577"/>
        <pc:sldMkLst>
          <pc:docMk/>
          <pc:sldMk cId="4120686506" sldId="37549"/>
        </pc:sldMkLst>
        <pc:spChg chg="mod">
          <ac:chgData name="Anuj Kumar" userId="fbbf561fc1d5fd09" providerId="LiveId" clId="{BDFC52B4-9512-4405-85B6-DADE3EB82A62}" dt="2023-04-07T08:09:10.907" v="7392" actId="20577"/>
          <ac:spMkLst>
            <pc:docMk/>
            <pc:sldMk cId="4120686506" sldId="37549"/>
            <ac:spMk id="3" creationId="{67EB1CA5-E6B0-1E53-5C8F-9568D9A39227}"/>
          </ac:spMkLst>
        </pc:spChg>
        <pc:spChg chg="mod">
          <ac:chgData name="Anuj Kumar" userId="fbbf561fc1d5fd09" providerId="LiveId" clId="{BDFC52B4-9512-4405-85B6-DADE3EB82A62}" dt="2023-04-07T08:09:07.669" v="7391" actId="20577"/>
          <ac:spMkLst>
            <pc:docMk/>
            <pc:sldMk cId="4120686506" sldId="37549"/>
            <ac:spMk id="10" creationId="{7A2A7EC3-852A-5A16-F0B5-3531D0D66745}"/>
          </ac:spMkLst>
        </pc:spChg>
      </pc:sldChg>
      <pc:sldChg chg="addSp delSp modSp">
        <pc:chgData name="Anuj Kumar" userId="fbbf561fc1d5fd09" providerId="LiveId" clId="{BDFC52B4-9512-4405-85B6-DADE3EB82A62}" dt="2023-04-07T08:09:25.868" v="7396" actId="1076"/>
        <pc:sldMkLst>
          <pc:docMk/>
          <pc:sldMk cId="1864463217" sldId="37550"/>
        </pc:sldMkLst>
        <pc:picChg chg="del">
          <ac:chgData name="Anuj Kumar" userId="fbbf561fc1d5fd09" providerId="LiveId" clId="{BDFC52B4-9512-4405-85B6-DADE3EB82A62}" dt="2023-04-06T12:52:16.057" v="567" actId="478"/>
          <ac:picMkLst>
            <pc:docMk/>
            <pc:sldMk cId="1864463217" sldId="37550"/>
            <ac:picMk id="3" creationId="{3CD6D650-B933-C12B-A856-1CA06E02C9DF}"/>
          </ac:picMkLst>
        </pc:picChg>
        <pc:picChg chg="add del mod">
          <ac:chgData name="Anuj Kumar" userId="fbbf561fc1d5fd09" providerId="LiveId" clId="{BDFC52B4-9512-4405-85B6-DADE3EB82A62}" dt="2023-04-06T12:52:20.947" v="571" actId="478"/>
          <ac:picMkLst>
            <pc:docMk/>
            <pc:sldMk cId="1864463217" sldId="37550"/>
            <ac:picMk id="2050" creationId="{BBC74725-F116-5DEB-3C2C-07A4847FB1BA}"/>
          </ac:picMkLst>
        </pc:picChg>
        <pc:picChg chg="add mod">
          <ac:chgData name="Anuj Kumar" userId="fbbf561fc1d5fd09" providerId="LiveId" clId="{BDFC52B4-9512-4405-85B6-DADE3EB82A62}" dt="2023-04-07T08:09:25.868" v="7396" actId="1076"/>
          <ac:picMkLst>
            <pc:docMk/>
            <pc:sldMk cId="1864463217" sldId="37550"/>
            <ac:picMk id="2050" creationId="{E19B40AA-1F24-BCA2-C5A8-62C402C5B6AF}"/>
          </ac:picMkLst>
        </pc:picChg>
        <pc:picChg chg="add del mod">
          <ac:chgData name="Anuj Kumar" userId="fbbf561fc1d5fd09" providerId="LiveId" clId="{BDFC52B4-9512-4405-85B6-DADE3EB82A62}" dt="2023-04-07T08:09:21.700" v="7393" actId="478"/>
          <ac:picMkLst>
            <pc:docMk/>
            <pc:sldMk cId="1864463217" sldId="37550"/>
            <ac:picMk id="2052" creationId="{269418AB-C1CF-B861-F636-7FCA4FFBAA1E}"/>
          </ac:picMkLst>
        </pc:picChg>
      </pc:sldChg>
      <pc:sldChg chg="modSp mod">
        <pc:chgData name="Anuj Kumar" userId="fbbf561fc1d5fd09" providerId="LiveId" clId="{BDFC52B4-9512-4405-85B6-DADE3EB82A62}" dt="2023-04-07T10:30:24.175" v="9394" actId="20577"/>
        <pc:sldMkLst>
          <pc:docMk/>
          <pc:sldMk cId="3441178834" sldId="37551"/>
        </pc:sldMkLst>
        <pc:spChg chg="mod">
          <ac:chgData name="Anuj Kumar" userId="fbbf561fc1d5fd09" providerId="LiveId" clId="{BDFC52B4-9512-4405-85B6-DADE3EB82A62}" dt="2023-04-07T10:30:24.175" v="9394" actId="20577"/>
          <ac:spMkLst>
            <pc:docMk/>
            <pc:sldMk cId="3441178834" sldId="37551"/>
            <ac:spMk id="7" creationId="{00000000-0000-0000-0000-000000000000}"/>
          </ac:spMkLst>
        </pc:spChg>
      </pc:sldChg>
      <pc:sldChg chg="modSp mod">
        <pc:chgData name="Anuj Kumar" userId="fbbf561fc1d5fd09" providerId="LiveId" clId="{BDFC52B4-9512-4405-85B6-DADE3EB82A62}" dt="2023-04-07T08:13:04.412" v="7864" actId="20577"/>
        <pc:sldMkLst>
          <pc:docMk/>
          <pc:sldMk cId="361981074" sldId="37553"/>
        </pc:sldMkLst>
        <pc:spChg chg="mod">
          <ac:chgData name="Anuj Kumar" userId="fbbf561fc1d5fd09" providerId="LiveId" clId="{BDFC52B4-9512-4405-85B6-DADE3EB82A62}" dt="2023-04-06T12:55:46.928" v="1001" actId="20577"/>
          <ac:spMkLst>
            <pc:docMk/>
            <pc:sldMk cId="361981074" sldId="37553"/>
            <ac:spMk id="3" creationId="{67EB1CA5-E6B0-1E53-5C8F-9568D9A39227}"/>
          </ac:spMkLst>
        </pc:spChg>
        <pc:spChg chg="mod">
          <ac:chgData name="Anuj Kumar" userId="fbbf561fc1d5fd09" providerId="LiveId" clId="{BDFC52B4-9512-4405-85B6-DADE3EB82A62}" dt="2023-04-07T08:13:04.412" v="7864" actId="20577"/>
          <ac:spMkLst>
            <pc:docMk/>
            <pc:sldMk cId="361981074" sldId="37553"/>
            <ac:spMk id="10" creationId="{7A2A7EC3-852A-5A16-F0B5-3531D0D66745}"/>
          </ac:spMkLst>
        </pc:spChg>
      </pc:sldChg>
      <pc:sldChg chg="addSp delSp modSp">
        <pc:chgData name="Anuj Kumar" userId="fbbf561fc1d5fd09" providerId="LiveId" clId="{BDFC52B4-9512-4405-85B6-DADE3EB82A62}" dt="2023-04-07T08:13:30.681" v="7869" actId="1076"/>
        <pc:sldMkLst>
          <pc:docMk/>
          <pc:sldMk cId="3130902081" sldId="37554"/>
        </pc:sldMkLst>
        <pc:picChg chg="add del mod">
          <ac:chgData name="Anuj Kumar" userId="fbbf561fc1d5fd09" providerId="LiveId" clId="{BDFC52B4-9512-4405-85B6-DADE3EB82A62}" dt="2023-04-07T08:13:24.404" v="7865" actId="478"/>
          <ac:picMkLst>
            <pc:docMk/>
            <pc:sldMk cId="3130902081" sldId="37554"/>
            <ac:picMk id="3" creationId="{B93C49D1-D92E-864A-B87E-04F083FB4426}"/>
          </ac:picMkLst>
        </pc:picChg>
        <pc:picChg chg="add del mod">
          <ac:chgData name="Anuj Kumar" userId="fbbf561fc1d5fd09" providerId="LiveId" clId="{BDFC52B4-9512-4405-85B6-DADE3EB82A62}" dt="2023-04-06T12:54:28.027" v="774" actId="478"/>
          <ac:picMkLst>
            <pc:docMk/>
            <pc:sldMk cId="3130902081" sldId="37554"/>
            <ac:picMk id="3074" creationId="{8FCEFA13-B57F-81F2-C55A-10CAD05788EA}"/>
          </ac:picMkLst>
        </pc:picChg>
        <pc:picChg chg="add mod">
          <ac:chgData name="Anuj Kumar" userId="fbbf561fc1d5fd09" providerId="LiveId" clId="{BDFC52B4-9512-4405-85B6-DADE3EB82A62}" dt="2023-04-07T08:13:30.681" v="7869" actId="1076"/>
          <ac:picMkLst>
            <pc:docMk/>
            <pc:sldMk cId="3130902081" sldId="37554"/>
            <ac:picMk id="3074" creationId="{B8C14A8E-B2A1-C6B7-9F93-3ED4BFD0C12A}"/>
          </ac:picMkLst>
        </pc:picChg>
        <pc:picChg chg="del">
          <ac:chgData name="Anuj Kumar" userId="fbbf561fc1d5fd09" providerId="LiveId" clId="{BDFC52B4-9512-4405-85B6-DADE3EB82A62}" dt="2023-04-06T12:54:21.550" v="770" actId="478"/>
          <ac:picMkLst>
            <pc:docMk/>
            <pc:sldMk cId="3130902081" sldId="37554"/>
            <ac:picMk id="3076" creationId="{0B21AC81-0059-C58F-DA3A-ED1D9DC1DD7A}"/>
          </ac:picMkLst>
        </pc:picChg>
      </pc:sldChg>
      <pc:sldChg chg="modSp mod">
        <pc:chgData name="Anuj Kumar" userId="fbbf561fc1d5fd09" providerId="LiveId" clId="{BDFC52B4-9512-4405-85B6-DADE3EB82A62}" dt="2023-04-07T10:39:09.006" v="9800" actId="403"/>
        <pc:sldMkLst>
          <pc:docMk/>
          <pc:sldMk cId="916308272" sldId="37555"/>
        </pc:sldMkLst>
        <pc:spChg chg="mod">
          <ac:chgData name="Anuj Kumar" userId="fbbf561fc1d5fd09" providerId="LiveId" clId="{BDFC52B4-9512-4405-85B6-DADE3EB82A62}" dt="2023-04-07T10:39:09.006" v="9800" actId="403"/>
          <ac:spMkLst>
            <pc:docMk/>
            <pc:sldMk cId="916308272" sldId="37555"/>
            <ac:spMk id="7" creationId="{00000000-0000-0000-0000-000000000000}"/>
          </ac:spMkLst>
        </pc:spChg>
      </pc:sldChg>
      <pc:sldChg chg="modSp mod">
        <pc:chgData name="Anuj Kumar" userId="fbbf561fc1d5fd09" providerId="LiveId" clId="{BDFC52B4-9512-4405-85B6-DADE3EB82A62}" dt="2023-04-07T08:17:17.178" v="8370" actId="20577"/>
        <pc:sldMkLst>
          <pc:docMk/>
          <pc:sldMk cId="1902798437" sldId="37556"/>
        </pc:sldMkLst>
        <pc:spChg chg="mod">
          <ac:chgData name="Anuj Kumar" userId="fbbf561fc1d5fd09" providerId="LiveId" clId="{BDFC52B4-9512-4405-85B6-DADE3EB82A62}" dt="2023-04-07T08:17:17.178" v="8370" actId="20577"/>
          <ac:spMkLst>
            <pc:docMk/>
            <pc:sldMk cId="1902798437" sldId="37556"/>
            <ac:spMk id="10" creationId="{7A2A7EC3-852A-5A16-F0B5-3531D0D66745}"/>
          </ac:spMkLst>
        </pc:spChg>
      </pc:sldChg>
      <pc:sldChg chg="addSp delSp modSp">
        <pc:chgData name="Anuj Kumar" userId="fbbf561fc1d5fd09" providerId="LiveId" clId="{BDFC52B4-9512-4405-85B6-DADE3EB82A62}" dt="2023-04-07T08:17:14.671" v="8369" actId="1076"/>
        <pc:sldMkLst>
          <pc:docMk/>
          <pc:sldMk cId="3813854865" sldId="37557"/>
        </pc:sldMkLst>
        <pc:picChg chg="del">
          <ac:chgData name="Anuj Kumar" userId="fbbf561fc1d5fd09" providerId="LiveId" clId="{BDFC52B4-9512-4405-85B6-DADE3EB82A62}" dt="2023-04-06T12:57:32.909" v="1300" actId="478"/>
          <ac:picMkLst>
            <pc:docMk/>
            <pc:sldMk cId="3813854865" sldId="37557"/>
            <ac:picMk id="3" creationId="{836572D3-A283-02B0-A000-E10A9DDBF285}"/>
          </ac:picMkLst>
        </pc:picChg>
        <pc:picChg chg="add mod">
          <ac:chgData name="Anuj Kumar" userId="fbbf561fc1d5fd09" providerId="LiveId" clId="{BDFC52B4-9512-4405-85B6-DADE3EB82A62}" dt="2023-04-07T08:17:14.671" v="8369" actId="1076"/>
          <ac:picMkLst>
            <pc:docMk/>
            <pc:sldMk cId="3813854865" sldId="37557"/>
            <ac:picMk id="3" creationId="{A4095165-F6EB-DFF0-7940-D4FC3793EB65}"/>
          </ac:picMkLst>
        </pc:picChg>
        <pc:picChg chg="add del mod">
          <ac:chgData name="Anuj Kumar" userId="fbbf561fc1d5fd09" providerId="LiveId" clId="{BDFC52B4-9512-4405-85B6-DADE3EB82A62}" dt="2023-04-07T08:17:10.305" v="8366" actId="478"/>
          <ac:picMkLst>
            <pc:docMk/>
            <pc:sldMk cId="3813854865" sldId="37557"/>
            <ac:picMk id="4098" creationId="{89D1A3D9-5467-5B19-2B67-A1DEEB48F415}"/>
          </ac:picMkLst>
        </pc:picChg>
      </pc:sldChg>
      <pc:sldChg chg="modSp mod">
        <pc:chgData name="Anuj Kumar" userId="fbbf561fc1d5fd09" providerId="LiveId" clId="{BDFC52B4-9512-4405-85B6-DADE3EB82A62}" dt="2023-04-07T10:40:34.383" v="9999" actId="6549"/>
        <pc:sldMkLst>
          <pc:docMk/>
          <pc:sldMk cId="1855504417" sldId="37558"/>
        </pc:sldMkLst>
        <pc:spChg chg="mod">
          <ac:chgData name="Anuj Kumar" userId="fbbf561fc1d5fd09" providerId="LiveId" clId="{BDFC52B4-9512-4405-85B6-DADE3EB82A62}" dt="2023-04-07T10:40:34.383" v="9999" actId="6549"/>
          <ac:spMkLst>
            <pc:docMk/>
            <pc:sldMk cId="1855504417" sldId="37558"/>
            <ac:spMk id="7" creationId="{00000000-0000-0000-0000-000000000000}"/>
          </ac:spMkLst>
        </pc:spChg>
      </pc:sldChg>
      <pc:sldChg chg="modSp mod modAnim">
        <pc:chgData name="Anuj Kumar" userId="fbbf561fc1d5fd09" providerId="LiveId" clId="{BDFC52B4-9512-4405-85B6-DADE3EB82A62}" dt="2023-04-07T08:19:12.718" v="8542" actId="20577"/>
        <pc:sldMkLst>
          <pc:docMk/>
          <pc:sldMk cId="927582479" sldId="37559"/>
        </pc:sldMkLst>
        <pc:spChg chg="mod">
          <ac:chgData name="Anuj Kumar" userId="fbbf561fc1d5fd09" providerId="LiveId" clId="{BDFC52B4-9512-4405-85B6-DADE3EB82A62}" dt="2023-04-07T08:19:12.718" v="8542" actId="20577"/>
          <ac:spMkLst>
            <pc:docMk/>
            <pc:sldMk cId="927582479" sldId="37559"/>
            <ac:spMk id="3" creationId="{67EB1CA5-E6B0-1E53-5C8F-9568D9A39227}"/>
          </ac:spMkLst>
        </pc:spChg>
        <pc:spChg chg="mod">
          <ac:chgData name="Anuj Kumar" userId="fbbf561fc1d5fd09" providerId="LiveId" clId="{BDFC52B4-9512-4405-85B6-DADE3EB82A62}" dt="2023-04-07T08:19:09.258" v="8538" actId="20577"/>
          <ac:spMkLst>
            <pc:docMk/>
            <pc:sldMk cId="927582479" sldId="37559"/>
            <ac:spMk id="10" creationId="{7A2A7EC3-852A-5A16-F0B5-3531D0D66745}"/>
          </ac:spMkLst>
        </pc:spChg>
      </pc:sldChg>
      <pc:sldChg chg="addSp delSp modSp">
        <pc:chgData name="Anuj Kumar" userId="fbbf561fc1d5fd09" providerId="LiveId" clId="{BDFC52B4-9512-4405-85B6-DADE3EB82A62}" dt="2023-04-07T08:19:37.883" v="8546" actId="1076"/>
        <pc:sldMkLst>
          <pc:docMk/>
          <pc:sldMk cId="1739728119" sldId="37560"/>
        </pc:sldMkLst>
        <pc:picChg chg="add mod">
          <ac:chgData name="Anuj Kumar" userId="fbbf561fc1d5fd09" providerId="LiveId" clId="{BDFC52B4-9512-4405-85B6-DADE3EB82A62}" dt="2023-04-07T08:19:37.883" v="8546" actId="1076"/>
          <ac:picMkLst>
            <pc:docMk/>
            <pc:sldMk cId="1739728119" sldId="37560"/>
            <ac:picMk id="3" creationId="{5B18018C-025B-D058-7B83-E8F55386D941}"/>
          </ac:picMkLst>
        </pc:picChg>
        <pc:picChg chg="del">
          <ac:chgData name="Anuj Kumar" userId="fbbf561fc1d5fd09" providerId="LiveId" clId="{BDFC52B4-9512-4405-85B6-DADE3EB82A62}" dt="2023-04-06T13:00:14.998" v="1708" actId="478"/>
          <ac:picMkLst>
            <pc:docMk/>
            <pc:sldMk cId="1739728119" sldId="37560"/>
            <ac:picMk id="3" creationId="{F63F38E9-213C-C759-DE20-FA86D7619908}"/>
          </ac:picMkLst>
        </pc:picChg>
        <pc:picChg chg="add del mod">
          <ac:chgData name="Anuj Kumar" userId="fbbf561fc1d5fd09" providerId="LiveId" clId="{BDFC52B4-9512-4405-85B6-DADE3EB82A62}" dt="2023-04-07T08:19:33.148" v="8543" actId="478"/>
          <ac:picMkLst>
            <pc:docMk/>
            <pc:sldMk cId="1739728119" sldId="37560"/>
            <ac:picMk id="5122" creationId="{28961BA4-19EA-FEC7-7797-2BAF693F455E}"/>
          </ac:picMkLst>
        </pc:picChg>
      </pc:sldChg>
      <pc:sldChg chg="modSp mod">
        <pc:chgData name="Anuj Kumar" userId="fbbf561fc1d5fd09" providerId="LiveId" clId="{BDFC52B4-9512-4405-85B6-DADE3EB82A62}" dt="2023-04-07T10:37:33.590" v="9784" actId="115"/>
        <pc:sldMkLst>
          <pc:docMk/>
          <pc:sldMk cId="1607097868" sldId="37561"/>
        </pc:sldMkLst>
        <pc:spChg chg="mod">
          <ac:chgData name="Anuj Kumar" userId="fbbf561fc1d5fd09" providerId="LiveId" clId="{BDFC52B4-9512-4405-85B6-DADE3EB82A62}" dt="2023-04-07T10:37:33.590" v="9784" actId="115"/>
          <ac:spMkLst>
            <pc:docMk/>
            <pc:sldMk cId="1607097868" sldId="37561"/>
            <ac:spMk id="7" creationId="{00000000-0000-0000-0000-000000000000}"/>
          </ac:spMkLst>
        </pc:spChg>
      </pc:sldChg>
      <pc:sldChg chg="modSp mod">
        <pc:chgData name="Anuj Kumar" userId="fbbf561fc1d5fd09" providerId="LiveId" clId="{BDFC52B4-9512-4405-85B6-DADE3EB82A62}" dt="2023-04-07T08:22:36.674" v="8833" actId="20577"/>
        <pc:sldMkLst>
          <pc:docMk/>
          <pc:sldMk cId="1670400131" sldId="37562"/>
        </pc:sldMkLst>
        <pc:spChg chg="mod">
          <ac:chgData name="Anuj Kumar" userId="fbbf561fc1d5fd09" providerId="LiveId" clId="{BDFC52B4-9512-4405-85B6-DADE3EB82A62}" dt="2023-04-06T13:03:07.922" v="2275" actId="20577"/>
          <ac:spMkLst>
            <pc:docMk/>
            <pc:sldMk cId="1670400131" sldId="37562"/>
            <ac:spMk id="3" creationId="{67EB1CA5-E6B0-1E53-5C8F-9568D9A39227}"/>
          </ac:spMkLst>
        </pc:spChg>
        <pc:spChg chg="mod">
          <ac:chgData name="Anuj Kumar" userId="fbbf561fc1d5fd09" providerId="LiveId" clId="{BDFC52B4-9512-4405-85B6-DADE3EB82A62}" dt="2023-04-07T08:22:36.674" v="8833" actId="20577"/>
          <ac:spMkLst>
            <pc:docMk/>
            <pc:sldMk cId="1670400131" sldId="37562"/>
            <ac:spMk id="10" creationId="{7A2A7EC3-852A-5A16-F0B5-3531D0D66745}"/>
          </ac:spMkLst>
        </pc:spChg>
      </pc:sldChg>
      <pc:sldChg chg="addSp delSp modSp">
        <pc:chgData name="Anuj Kumar" userId="fbbf561fc1d5fd09" providerId="LiveId" clId="{BDFC52B4-9512-4405-85B6-DADE3EB82A62}" dt="2023-04-07T08:21:17.388" v="8725" actId="1076"/>
        <pc:sldMkLst>
          <pc:docMk/>
          <pc:sldMk cId="849123194" sldId="37563"/>
        </pc:sldMkLst>
        <pc:picChg chg="add mod">
          <ac:chgData name="Anuj Kumar" userId="fbbf561fc1d5fd09" providerId="LiveId" clId="{BDFC52B4-9512-4405-85B6-DADE3EB82A62}" dt="2023-04-07T08:21:17.388" v="8725" actId="1076"/>
          <ac:picMkLst>
            <pc:docMk/>
            <pc:sldMk cId="849123194" sldId="37563"/>
            <ac:picMk id="3" creationId="{A084C2FE-3392-EB91-CDB3-92FD5508FA7F}"/>
          </ac:picMkLst>
        </pc:picChg>
        <pc:picChg chg="del">
          <ac:chgData name="Anuj Kumar" userId="fbbf561fc1d5fd09" providerId="LiveId" clId="{BDFC52B4-9512-4405-85B6-DADE3EB82A62}" dt="2023-04-06T13:03:18.285" v="2276" actId="478"/>
          <ac:picMkLst>
            <pc:docMk/>
            <pc:sldMk cId="849123194" sldId="37563"/>
            <ac:picMk id="3" creationId="{A26D6301-805C-A9B9-A098-2905A90442A9}"/>
          </ac:picMkLst>
        </pc:picChg>
        <pc:picChg chg="add del mod">
          <ac:chgData name="Anuj Kumar" userId="fbbf561fc1d5fd09" providerId="LiveId" clId="{BDFC52B4-9512-4405-85B6-DADE3EB82A62}" dt="2023-04-07T08:21:11.270" v="8722" actId="478"/>
          <ac:picMkLst>
            <pc:docMk/>
            <pc:sldMk cId="849123194" sldId="37563"/>
            <ac:picMk id="6146" creationId="{763702D8-3AB9-3568-EAD3-14C5E838DEEF}"/>
          </ac:picMkLst>
        </pc:picChg>
      </pc:sldChg>
      <pc:sldChg chg="modSp mod modAnim">
        <pc:chgData name="Anuj Kumar" userId="fbbf561fc1d5fd09" providerId="LiveId" clId="{BDFC52B4-9512-4405-85B6-DADE3EB82A62}" dt="2023-04-07T08:27:50.379" v="9077" actId="20577"/>
        <pc:sldMkLst>
          <pc:docMk/>
          <pc:sldMk cId="258794682" sldId="37567"/>
        </pc:sldMkLst>
        <pc:spChg chg="mod">
          <ac:chgData name="Anuj Kumar" userId="fbbf561fc1d5fd09" providerId="LiveId" clId="{BDFC52B4-9512-4405-85B6-DADE3EB82A62}" dt="2023-04-07T08:27:50.379" v="9077" actId="20577"/>
          <ac:spMkLst>
            <pc:docMk/>
            <pc:sldMk cId="258794682" sldId="37567"/>
            <ac:spMk id="3" creationId="{67EB1CA5-E6B0-1E53-5C8F-9568D9A39227}"/>
          </ac:spMkLst>
        </pc:spChg>
        <pc:spChg chg="mod">
          <ac:chgData name="Anuj Kumar" userId="fbbf561fc1d5fd09" providerId="LiveId" clId="{BDFC52B4-9512-4405-85B6-DADE3EB82A62}" dt="2023-04-07T08:26:42.435" v="9073" actId="20577"/>
          <ac:spMkLst>
            <pc:docMk/>
            <pc:sldMk cId="258794682" sldId="37567"/>
            <ac:spMk id="10" creationId="{7A2A7EC3-852A-5A16-F0B5-3531D0D66745}"/>
          </ac:spMkLst>
        </pc:spChg>
      </pc:sldChg>
      <pc:sldChg chg="addSp delSp modSp">
        <pc:chgData name="Anuj Kumar" userId="fbbf561fc1d5fd09" providerId="LiveId" clId="{BDFC52B4-9512-4405-85B6-DADE3EB82A62}" dt="2023-04-07T08:26:05.535" v="9038" actId="1076"/>
        <pc:sldMkLst>
          <pc:docMk/>
          <pc:sldMk cId="2984440622" sldId="37568"/>
        </pc:sldMkLst>
        <pc:picChg chg="add mod">
          <ac:chgData name="Anuj Kumar" userId="fbbf561fc1d5fd09" providerId="LiveId" clId="{BDFC52B4-9512-4405-85B6-DADE3EB82A62}" dt="2023-04-07T08:26:05.535" v="9038" actId="1076"/>
          <ac:picMkLst>
            <pc:docMk/>
            <pc:sldMk cId="2984440622" sldId="37568"/>
            <ac:picMk id="3" creationId="{17062CE7-D136-6D48-7F5A-3B05DB55DFF2}"/>
          </ac:picMkLst>
        </pc:picChg>
        <pc:picChg chg="del">
          <ac:chgData name="Anuj Kumar" userId="fbbf561fc1d5fd09" providerId="LiveId" clId="{BDFC52B4-9512-4405-85B6-DADE3EB82A62}" dt="2023-04-06T13:06:26.669" v="2640" actId="478"/>
          <ac:picMkLst>
            <pc:docMk/>
            <pc:sldMk cId="2984440622" sldId="37568"/>
            <ac:picMk id="3" creationId="{19A21E05-6336-AA1B-6955-0DA629008908}"/>
          </ac:picMkLst>
        </pc:picChg>
        <pc:picChg chg="add del mod">
          <ac:chgData name="Anuj Kumar" userId="fbbf561fc1d5fd09" providerId="LiveId" clId="{BDFC52B4-9512-4405-85B6-DADE3EB82A62}" dt="2023-04-07T08:26:01.282" v="9035" actId="478"/>
          <ac:picMkLst>
            <pc:docMk/>
            <pc:sldMk cId="2984440622" sldId="37568"/>
            <ac:picMk id="7170" creationId="{AF48CE81-1516-54D4-732B-83C99958A651}"/>
          </ac:picMkLst>
        </pc:picChg>
      </pc:sldChg>
      <pc:sldChg chg="modSp mod">
        <pc:chgData name="Anuj Kumar" userId="fbbf561fc1d5fd09" providerId="LiveId" clId="{BDFC52B4-9512-4405-85B6-DADE3EB82A62}" dt="2023-04-07T10:33:03.021" v="9585" actId="20577"/>
        <pc:sldMkLst>
          <pc:docMk/>
          <pc:sldMk cId="2979475229" sldId="37569"/>
        </pc:sldMkLst>
        <pc:spChg chg="mod">
          <ac:chgData name="Anuj Kumar" userId="fbbf561fc1d5fd09" providerId="LiveId" clId="{BDFC52B4-9512-4405-85B6-DADE3EB82A62}" dt="2023-04-07T10:33:03.021" v="9585" actId="20577"/>
          <ac:spMkLst>
            <pc:docMk/>
            <pc:sldMk cId="2979475229" sldId="37569"/>
            <ac:spMk id="7" creationId="{00000000-0000-0000-0000-000000000000}"/>
          </ac:spMkLst>
        </pc:spChg>
      </pc:sldChg>
      <pc:sldChg chg="modSp mod">
        <pc:chgData name="Anuj Kumar" userId="fbbf561fc1d5fd09" providerId="LiveId" clId="{BDFC52B4-9512-4405-85B6-DADE3EB82A62}" dt="2023-04-07T08:31:19.876" v="9342" actId="20577"/>
        <pc:sldMkLst>
          <pc:docMk/>
          <pc:sldMk cId="2425010638" sldId="37570"/>
        </pc:sldMkLst>
        <pc:spChg chg="mod">
          <ac:chgData name="Anuj Kumar" userId="fbbf561fc1d5fd09" providerId="LiveId" clId="{BDFC52B4-9512-4405-85B6-DADE3EB82A62}" dt="2023-04-06T13:09:20.288" v="3005" actId="20577"/>
          <ac:spMkLst>
            <pc:docMk/>
            <pc:sldMk cId="2425010638" sldId="37570"/>
            <ac:spMk id="3" creationId="{67EB1CA5-E6B0-1E53-5C8F-9568D9A39227}"/>
          </ac:spMkLst>
        </pc:spChg>
        <pc:spChg chg="mod">
          <ac:chgData name="Anuj Kumar" userId="fbbf561fc1d5fd09" providerId="LiveId" clId="{BDFC52B4-9512-4405-85B6-DADE3EB82A62}" dt="2023-04-07T08:31:19.876" v="9342" actId="20577"/>
          <ac:spMkLst>
            <pc:docMk/>
            <pc:sldMk cId="2425010638" sldId="37570"/>
            <ac:spMk id="10" creationId="{7A2A7EC3-852A-5A16-F0B5-3531D0D66745}"/>
          </ac:spMkLst>
        </pc:spChg>
      </pc:sldChg>
      <pc:sldChg chg="addSp delSp modSp">
        <pc:chgData name="Anuj Kumar" userId="fbbf561fc1d5fd09" providerId="LiveId" clId="{BDFC52B4-9512-4405-85B6-DADE3EB82A62}" dt="2023-04-07T08:30:26.011" v="9284" actId="1076"/>
        <pc:sldMkLst>
          <pc:docMk/>
          <pc:sldMk cId="3602942947" sldId="37571"/>
        </pc:sldMkLst>
        <pc:picChg chg="add del mod">
          <ac:chgData name="Anuj Kumar" userId="fbbf561fc1d5fd09" providerId="LiveId" clId="{BDFC52B4-9512-4405-85B6-DADE3EB82A62}" dt="2023-04-07T08:30:21.362" v="9281" actId="478"/>
          <ac:picMkLst>
            <pc:docMk/>
            <pc:sldMk cId="3602942947" sldId="37571"/>
            <ac:picMk id="3" creationId="{E8918B47-24CC-7274-6982-96BADAF34781}"/>
          </ac:picMkLst>
        </pc:picChg>
        <pc:picChg chg="del">
          <ac:chgData name="Anuj Kumar" userId="fbbf561fc1d5fd09" providerId="LiveId" clId="{BDFC52B4-9512-4405-85B6-DADE3EB82A62}" dt="2023-04-06T13:09:47.494" v="3006" actId="478"/>
          <ac:picMkLst>
            <pc:docMk/>
            <pc:sldMk cId="3602942947" sldId="37571"/>
            <ac:picMk id="8194" creationId="{12A1EAF1-17C7-D343-791C-F2655ECC5FB0}"/>
          </ac:picMkLst>
        </pc:picChg>
        <pc:picChg chg="add mod">
          <ac:chgData name="Anuj Kumar" userId="fbbf561fc1d5fd09" providerId="LiveId" clId="{BDFC52B4-9512-4405-85B6-DADE3EB82A62}" dt="2023-04-07T08:30:26.011" v="9284" actId="1076"/>
          <ac:picMkLst>
            <pc:docMk/>
            <pc:sldMk cId="3602942947" sldId="37571"/>
            <ac:picMk id="8194" creationId="{A4C4C217-7BFA-558F-2782-F5FBAC113BBA}"/>
          </ac:picMkLst>
        </pc:picChg>
      </pc:sldChg>
      <pc:sldChg chg="modSp mod">
        <pc:chgData name="Anuj Kumar" userId="fbbf561fc1d5fd09" providerId="LiveId" clId="{BDFC52B4-9512-4405-85B6-DADE3EB82A62}" dt="2023-04-07T10:32:07.231" v="9429" actId="20577"/>
        <pc:sldMkLst>
          <pc:docMk/>
          <pc:sldMk cId="1996721101" sldId="37572"/>
        </pc:sldMkLst>
        <pc:spChg chg="mod">
          <ac:chgData name="Anuj Kumar" userId="fbbf561fc1d5fd09" providerId="LiveId" clId="{BDFC52B4-9512-4405-85B6-DADE3EB82A62}" dt="2023-04-07T10:32:07.231" v="9429" actId="20577"/>
          <ac:spMkLst>
            <pc:docMk/>
            <pc:sldMk cId="1996721101" sldId="37572"/>
            <ac:spMk id="7" creationId="{00000000-0000-0000-0000-000000000000}"/>
          </ac:spMkLst>
        </pc:spChg>
      </pc:sldChg>
      <pc:sldChg chg="modSp mod modAnim">
        <pc:chgData name="Anuj Kumar" userId="fbbf561fc1d5fd09" providerId="LiveId" clId="{BDFC52B4-9512-4405-85B6-DADE3EB82A62}" dt="2023-04-07T14:21:41.568" v="10375" actId="5793"/>
        <pc:sldMkLst>
          <pc:docMk/>
          <pc:sldMk cId="1346513316" sldId="37573"/>
        </pc:sldMkLst>
        <pc:spChg chg="mod">
          <ac:chgData name="Anuj Kumar" userId="fbbf561fc1d5fd09" providerId="LiveId" clId="{BDFC52B4-9512-4405-85B6-DADE3EB82A62}" dt="2023-04-06T13:14:14.287" v="3317" actId="20577"/>
          <ac:spMkLst>
            <pc:docMk/>
            <pc:sldMk cId="1346513316" sldId="37573"/>
            <ac:spMk id="3" creationId="{67EB1CA5-E6B0-1E53-5C8F-9568D9A39227}"/>
          </ac:spMkLst>
        </pc:spChg>
        <pc:spChg chg="mod">
          <ac:chgData name="Anuj Kumar" userId="fbbf561fc1d5fd09" providerId="LiveId" clId="{BDFC52B4-9512-4405-85B6-DADE3EB82A62}" dt="2023-04-07T14:21:41.568" v="10375" actId="5793"/>
          <ac:spMkLst>
            <pc:docMk/>
            <pc:sldMk cId="1346513316" sldId="37573"/>
            <ac:spMk id="10" creationId="{7A2A7EC3-852A-5A16-F0B5-3531D0D66745}"/>
          </ac:spMkLst>
        </pc:spChg>
      </pc:sldChg>
      <pc:sldChg chg="addSp delSp modSp">
        <pc:chgData name="Anuj Kumar" userId="fbbf561fc1d5fd09" providerId="LiveId" clId="{BDFC52B4-9512-4405-85B6-DADE3EB82A62}" dt="2023-04-07T14:20:57.391" v="10314" actId="1076"/>
        <pc:sldMkLst>
          <pc:docMk/>
          <pc:sldMk cId="4273193764" sldId="37574"/>
        </pc:sldMkLst>
        <pc:picChg chg="add del mod">
          <ac:chgData name="Anuj Kumar" userId="fbbf561fc1d5fd09" providerId="LiveId" clId="{BDFC52B4-9512-4405-85B6-DADE3EB82A62}" dt="2023-04-07T14:20:53.138" v="10311" actId="478"/>
          <ac:picMkLst>
            <pc:docMk/>
            <pc:sldMk cId="4273193764" sldId="37574"/>
            <ac:picMk id="3" creationId="{88C9350A-59BF-2C36-9202-633CBD214595}"/>
          </ac:picMkLst>
        </pc:picChg>
        <pc:picChg chg="add mod">
          <ac:chgData name="Anuj Kumar" userId="fbbf561fc1d5fd09" providerId="LiveId" clId="{BDFC52B4-9512-4405-85B6-DADE3EB82A62}" dt="2023-04-07T14:20:57.391" v="10314" actId="1076"/>
          <ac:picMkLst>
            <pc:docMk/>
            <pc:sldMk cId="4273193764" sldId="37574"/>
            <ac:picMk id="1026" creationId="{476A3E7D-4D65-4205-0922-BD347D7AA314}"/>
          </ac:picMkLst>
        </pc:picChg>
        <pc:picChg chg="del">
          <ac:chgData name="Anuj Kumar" userId="fbbf561fc1d5fd09" providerId="LiveId" clId="{BDFC52B4-9512-4405-85B6-DADE3EB82A62}" dt="2023-04-06T13:14:24.890" v="3318" actId="478"/>
          <ac:picMkLst>
            <pc:docMk/>
            <pc:sldMk cId="4273193764" sldId="37574"/>
            <ac:picMk id="9218" creationId="{6B56C7FF-4517-052E-9CCE-5F7CD7AC50FF}"/>
          </ac:picMkLst>
        </pc:picChg>
      </pc:sldChg>
      <pc:sldChg chg="modSp mod">
        <pc:chgData name="Anuj Kumar" userId="fbbf561fc1d5fd09" providerId="LiveId" clId="{BDFC52B4-9512-4405-85B6-DADE3EB82A62}" dt="2023-04-07T14:27:39.056" v="11289" actId="20577"/>
        <pc:sldMkLst>
          <pc:docMk/>
          <pc:sldMk cId="2351124263" sldId="37575"/>
        </pc:sldMkLst>
        <pc:spChg chg="mod">
          <ac:chgData name="Anuj Kumar" userId="fbbf561fc1d5fd09" providerId="LiveId" clId="{BDFC52B4-9512-4405-85B6-DADE3EB82A62}" dt="2023-04-07T14:27:39.056" v="11289" actId="20577"/>
          <ac:spMkLst>
            <pc:docMk/>
            <pc:sldMk cId="2351124263" sldId="37575"/>
            <ac:spMk id="7" creationId="{00000000-0000-0000-0000-000000000000}"/>
          </ac:spMkLst>
        </pc:spChg>
      </pc:sldChg>
      <pc:sldChg chg="modSp mod">
        <pc:chgData name="Anuj Kumar" userId="fbbf561fc1d5fd09" providerId="LiveId" clId="{BDFC52B4-9512-4405-85B6-DADE3EB82A62}" dt="2023-04-07T10:35:17.854" v="9690" actId="20577"/>
        <pc:sldMkLst>
          <pc:docMk/>
          <pc:sldMk cId="1438462602" sldId="37597"/>
        </pc:sldMkLst>
        <pc:spChg chg="mod">
          <ac:chgData name="Anuj Kumar" userId="fbbf561fc1d5fd09" providerId="LiveId" clId="{BDFC52B4-9512-4405-85B6-DADE3EB82A62}" dt="2023-04-07T10:35:17.854" v="9690" actId="20577"/>
          <ac:spMkLst>
            <pc:docMk/>
            <pc:sldMk cId="1438462602" sldId="37597"/>
            <ac:spMk id="7" creationId="{00000000-0000-0000-0000-000000000000}"/>
          </ac:spMkLst>
        </pc:spChg>
      </pc:sldChg>
      <pc:sldChg chg="modSp mod modAnim">
        <pc:chgData name="Anuj Kumar" userId="fbbf561fc1d5fd09" providerId="LiveId" clId="{BDFC52B4-9512-4405-85B6-DADE3EB82A62}" dt="2023-04-07T14:25:36.742" v="10929" actId="20577"/>
        <pc:sldMkLst>
          <pc:docMk/>
          <pc:sldMk cId="787069678" sldId="37599"/>
        </pc:sldMkLst>
        <pc:spChg chg="mod">
          <ac:chgData name="Anuj Kumar" userId="fbbf561fc1d5fd09" providerId="LiveId" clId="{BDFC52B4-9512-4405-85B6-DADE3EB82A62}" dt="2023-04-07T14:25:36.742" v="10929" actId="20577"/>
          <ac:spMkLst>
            <pc:docMk/>
            <pc:sldMk cId="787069678" sldId="37599"/>
            <ac:spMk id="3" creationId="{67EB1CA5-E6B0-1E53-5C8F-9568D9A39227}"/>
          </ac:spMkLst>
        </pc:spChg>
        <pc:spChg chg="mod">
          <ac:chgData name="Anuj Kumar" userId="fbbf561fc1d5fd09" providerId="LiveId" clId="{BDFC52B4-9512-4405-85B6-DADE3EB82A62}" dt="2023-04-07T14:25:33.566" v="10925" actId="20577"/>
          <ac:spMkLst>
            <pc:docMk/>
            <pc:sldMk cId="787069678" sldId="37599"/>
            <ac:spMk id="10" creationId="{7A2A7EC3-852A-5A16-F0B5-3531D0D66745}"/>
          </ac:spMkLst>
        </pc:spChg>
      </pc:sldChg>
      <pc:sldChg chg="addSp delSp modSp">
        <pc:chgData name="Anuj Kumar" userId="fbbf561fc1d5fd09" providerId="LiveId" clId="{BDFC52B4-9512-4405-85B6-DADE3EB82A62}" dt="2023-04-07T14:24:50.159" v="10888" actId="1076"/>
        <pc:sldMkLst>
          <pc:docMk/>
          <pc:sldMk cId="1876516582" sldId="37600"/>
        </pc:sldMkLst>
        <pc:picChg chg="add del mod">
          <ac:chgData name="Anuj Kumar" userId="fbbf561fc1d5fd09" providerId="LiveId" clId="{BDFC52B4-9512-4405-85B6-DADE3EB82A62}" dt="2023-04-07T14:24:43.887" v="10884" actId="478"/>
          <ac:picMkLst>
            <pc:docMk/>
            <pc:sldMk cId="1876516582" sldId="37600"/>
            <ac:picMk id="3" creationId="{AB03225B-BDA8-DE85-1FE5-D41DB1319E75}"/>
          </ac:picMkLst>
        </pc:picChg>
        <pc:picChg chg="add mod">
          <ac:chgData name="Anuj Kumar" userId="fbbf561fc1d5fd09" providerId="LiveId" clId="{BDFC52B4-9512-4405-85B6-DADE3EB82A62}" dt="2023-04-07T14:24:50.159" v="10888" actId="1076"/>
          <ac:picMkLst>
            <pc:docMk/>
            <pc:sldMk cId="1876516582" sldId="37600"/>
            <ac:picMk id="3074" creationId="{7725A008-302D-295B-7FDF-6A712E1825A2}"/>
          </ac:picMkLst>
        </pc:picChg>
        <pc:picChg chg="del">
          <ac:chgData name="Anuj Kumar" userId="fbbf561fc1d5fd09" providerId="LiveId" clId="{BDFC52B4-9512-4405-85B6-DADE3EB82A62}" dt="2023-04-06T13:26:09.035" v="4150" actId="478"/>
          <ac:picMkLst>
            <pc:docMk/>
            <pc:sldMk cId="1876516582" sldId="37600"/>
            <ac:picMk id="11266" creationId="{5D2D7772-FE1D-BA24-FD80-3D85CF81B42D}"/>
          </ac:picMkLst>
        </pc:picChg>
      </pc:sldChg>
      <pc:sldChg chg="modSp mod">
        <pc:chgData name="Anuj Kumar" userId="fbbf561fc1d5fd09" providerId="LiveId" clId="{BDFC52B4-9512-4405-85B6-DADE3EB82A62}" dt="2023-04-07T14:29:18.044" v="11548" actId="255"/>
        <pc:sldMkLst>
          <pc:docMk/>
          <pc:sldMk cId="3406251158" sldId="37601"/>
        </pc:sldMkLst>
        <pc:spChg chg="mod">
          <ac:chgData name="Anuj Kumar" userId="fbbf561fc1d5fd09" providerId="LiveId" clId="{BDFC52B4-9512-4405-85B6-DADE3EB82A62}" dt="2023-04-07T14:29:18.044" v="11548" actId="255"/>
          <ac:spMkLst>
            <pc:docMk/>
            <pc:sldMk cId="3406251158" sldId="37601"/>
            <ac:spMk id="7" creationId="{00000000-0000-0000-0000-000000000000}"/>
          </ac:spMkLst>
        </pc:spChg>
      </pc:sldChg>
      <pc:sldChg chg="modSp mod">
        <pc:chgData name="Anuj Kumar" userId="fbbf561fc1d5fd09" providerId="LiveId" clId="{BDFC52B4-9512-4405-85B6-DADE3EB82A62}" dt="2023-04-07T15:35:37.723" v="11919" actId="20577"/>
        <pc:sldMkLst>
          <pc:docMk/>
          <pc:sldMk cId="3151566188" sldId="37602"/>
        </pc:sldMkLst>
        <pc:spChg chg="mod">
          <ac:chgData name="Anuj Kumar" userId="fbbf561fc1d5fd09" providerId="LiveId" clId="{BDFC52B4-9512-4405-85B6-DADE3EB82A62}" dt="2023-04-07T15:35:37.723" v="11919" actId="20577"/>
          <ac:spMkLst>
            <pc:docMk/>
            <pc:sldMk cId="3151566188" sldId="37602"/>
            <ac:spMk id="3" creationId="{67EB1CA5-E6B0-1E53-5C8F-9568D9A39227}"/>
          </ac:spMkLst>
        </pc:spChg>
        <pc:spChg chg="mod">
          <ac:chgData name="Anuj Kumar" userId="fbbf561fc1d5fd09" providerId="LiveId" clId="{BDFC52B4-9512-4405-85B6-DADE3EB82A62}" dt="2023-04-07T15:35:32.592" v="11915" actId="20577"/>
          <ac:spMkLst>
            <pc:docMk/>
            <pc:sldMk cId="3151566188" sldId="37602"/>
            <ac:spMk id="10" creationId="{7A2A7EC3-852A-5A16-F0B5-3531D0D66745}"/>
          </ac:spMkLst>
        </pc:spChg>
      </pc:sldChg>
      <pc:sldChg chg="addSp delSp modSp">
        <pc:chgData name="Anuj Kumar" userId="fbbf561fc1d5fd09" providerId="LiveId" clId="{BDFC52B4-9512-4405-85B6-DADE3EB82A62}" dt="2023-04-07T15:36:41.698" v="11923" actId="1076"/>
        <pc:sldMkLst>
          <pc:docMk/>
          <pc:sldMk cId="422813282" sldId="37603"/>
        </pc:sldMkLst>
        <pc:picChg chg="add del mod">
          <ac:chgData name="Anuj Kumar" userId="fbbf561fc1d5fd09" providerId="LiveId" clId="{BDFC52B4-9512-4405-85B6-DADE3EB82A62}" dt="2023-04-07T15:36:37.244" v="11920" actId="478"/>
          <ac:picMkLst>
            <pc:docMk/>
            <pc:sldMk cId="422813282" sldId="37603"/>
            <ac:picMk id="3" creationId="{C4599846-EDF4-4C72-1C9C-5DEEA2B180D0}"/>
          </ac:picMkLst>
        </pc:picChg>
        <pc:picChg chg="add mod">
          <ac:chgData name="Anuj Kumar" userId="fbbf561fc1d5fd09" providerId="LiveId" clId="{BDFC52B4-9512-4405-85B6-DADE3EB82A62}" dt="2023-04-07T15:36:41.698" v="11923" actId="1076"/>
          <ac:picMkLst>
            <pc:docMk/>
            <pc:sldMk cId="422813282" sldId="37603"/>
            <ac:picMk id="4098" creationId="{E126B033-A731-B634-F91C-A4DC0B6E14A5}"/>
          </ac:picMkLst>
        </pc:picChg>
        <pc:picChg chg="del">
          <ac:chgData name="Anuj Kumar" userId="fbbf561fc1d5fd09" providerId="LiveId" clId="{BDFC52B4-9512-4405-85B6-DADE3EB82A62}" dt="2023-04-06T15:44:28.733" v="5624" actId="478"/>
          <ac:picMkLst>
            <pc:docMk/>
            <pc:sldMk cId="422813282" sldId="37603"/>
            <ac:picMk id="12290" creationId="{258115B5-196A-FC0E-7C59-1CEAD9E0AA45}"/>
          </ac:picMkLst>
        </pc:picChg>
      </pc:sldChg>
      <pc:sldChg chg="modSp mod">
        <pc:chgData name="Anuj Kumar" userId="fbbf561fc1d5fd09" providerId="LiveId" clId="{BDFC52B4-9512-4405-85B6-DADE3EB82A62}" dt="2023-04-07T15:47:49.131" v="12910" actId="6549"/>
        <pc:sldMkLst>
          <pc:docMk/>
          <pc:sldMk cId="2357286467" sldId="37604"/>
        </pc:sldMkLst>
        <pc:spChg chg="mod">
          <ac:chgData name="Anuj Kumar" userId="fbbf561fc1d5fd09" providerId="LiveId" clId="{BDFC52B4-9512-4405-85B6-DADE3EB82A62}" dt="2023-04-07T15:47:49.131" v="12910" actId="6549"/>
          <ac:spMkLst>
            <pc:docMk/>
            <pc:sldMk cId="2357286467" sldId="37604"/>
            <ac:spMk id="7" creationId="{00000000-0000-0000-0000-000000000000}"/>
          </ac:spMkLst>
        </pc:spChg>
      </pc:sldChg>
      <pc:sldChg chg="modSp mod">
        <pc:chgData name="Anuj Kumar" userId="fbbf561fc1d5fd09" providerId="LiveId" clId="{BDFC52B4-9512-4405-85B6-DADE3EB82A62}" dt="2023-04-07T15:38:35.835" v="12278" actId="20577"/>
        <pc:sldMkLst>
          <pc:docMk/>
          <pc:sldMk cId="1312277120" sldId="37605"/>
        </pc:sldMkLst>
        <pc:spChg chg="mod">
          <ac:chgData name="Anuj Kumar" userId="fbbf561fc1d5fd09" providerId="LiveId" clId="{BDFC52B4-9512-4405-85B6-DADE3EB82A62}" dt="2023-04-07T15:38:35.835" v="12278" actId="20577"/>
          <ac:spMkLst>
            <pc:docMk/>
            <pc:sldMk cId="1312277120" sldId="37605"/>
            <ac:spMk id="10" creationId="{7A2A7EC3-852A-5A16-F0B5-3531D0D66745}"/>
          </ac:spMkLst>
        </pc:spChg>
      </pc:sldChg>
      <pc:sldChg chg="addSp delSp modSp">
        <pc:chgData name="Anuj Kumar" userId="fbbf561fc1d5fd09" providerId="LiveId" clId="{BDFC52B4-9512-4405-85B6-DADE3EB82A62}" dt="2023-04-07T15:38:09.217" v="12157" actId="1076"/>
        <pc:sldMkLst>
          <pc:docMk/>
          <pc:sldMk cId="940392136" sldId="37606"/>
        </pc:sldMkLst>
        <pc:picChg chg="add del mod">
          <ac:chgData name="Anuj Kumar" userId="fbbf561fc1d5fd09" providerId="LiveId" clId="{BDFC52B4-9512-4405-85B6-DADE3EB82A62}" dt="2023-04-07T15:37:58.715" v="12154" actId="478"/>
          <ac:picMkLst>
            <pc:docMk/>
            <pc:sldMk cId="940392136" sldId="37606"/>
            <ac:picMk id="3" creationId="{F9B6E203-EB7D-EE6C-AC8E-308B934C739E}"/>
          </ac:picMkLst>
        </pc:picChg>
        <pc:picChg chg="add mod">
          <ac:chgData name="Anuj Kumar" userId="fbbf561fc1d5fd09" providerId="LiveId" clId="{BDFC52B4-9512-4405-85B6-DADE3EB82A62}" dt="2023-04-07T15:38:09.217" v="12157" actId="1076"/>
          <ac:picMkLst>
            <pc:docMk/>
            <pc:sldMk cId="940392136" sldId="37606"/>
            <ac:picMk id="5122" creationId="{BE97C2D4-3B20-B520-6D45-B312F5AFBDC4}"/>
          </ac:picMkLst>
        </pc:picChg>
        <pc:picChg chg="del">
          <ac:chgData name="Anuj Kumar" userId="fbbf561fc1d5fd09" providerId="LiveId" clId="{BDFC52B4-9512-4405-85B6-DADE3EB82A62}" dt="2023-04-06T15:46:49.341" v="5982" actId="478"/>
          <ac:picMkLst>
            <pc:docMk/>
            <pc:sldMk cId="940392136" sldId="37606"/>
            <ac:picMk id="13314" creationId="{5DBE56B6-6CFB-D31D-8DF6-07E7E8B6C55A}"/>
          </ac:picMkLst>
        </pc:picChg>
      </pc:sldChg>
      <pc:sldChg chg="modSp mod">
        <pc:chgData name="Anuj Kumar" userId="fbbf561fc1d5fd09" providerId="LiveId" clId="{BDFC52B4-9512-4405-85B6-DADE3EB82A62}" dt="2023-04-07T15:44:13.722" v="12740" actId="6549"/>
        <pc:sldMkLst>
          <pc:docMk/>
          <pc:sldMk cId="2575935265" sldId="37607"/>
        </pc:sldMkLst>
        <pc:spChg chg="mod">
          <ac:chgData name="Anuj Kumar" userId="fbbf561fc1d5fd09" providerId="LiveId" clId="{BDFC52B4-9512-4405-85B6-DADE3EB82A62}" dt="2023-04-07T15:44:13.722" v="12740" actId="6549"/>
          <ac:spMkLst>
            <pc:docMk/>
            <pc:sldMk cId="2575935265" sldId="37607"/>
            <ac:spMk id="7" creationId="{00000000-0000-0000-0000-000000000000}"/>
          </ac:spMkLst>
        </pc:spChg>
      </pc:sldChg>
      <pc:sldChg chg="modSp mod modAnim">
        <pc:chgData name="Anuj Kumar" userId="fbbf561fc1d5fd09" providerId="LiveId" clId="{BDFC52B4-9512-4405-85B6-DADE3EB82A62}" dt="2023-04-07T15:40:45.568" v="12476" actId="20577"/>
        <pc:sldMkLst>
          <pc:docMk/>
          <pc:sldMk cId="2830057408" sldId="37608"/>
        </pc:sldMkLst>
        <pc:spChg chg="mod">
          <ac:chgData name="Anuj Kumar" userId="fbbf561fc1d5fd09" providerId="LiveId" clId="{BDFC52B4-9512-4405-85B6-DADE3EB82A62}" dt="2023-04-07T15:40:45.568" v="12476" actId="20577"/>
          <ac:spMkLst>
            <pc:docMk/>
            <pc:sldMk cId="2830057408" sldId="37608"/>
            <ac:spMk id="3" creationId="{67EB1CA5-E6B0-1E53-5C8F-9568D9A39227}"/>
          </ac:spMkLst>
        </pc:spChg>
        <pc:spChg chg="mod">
          <ac:chgData name="Anuj Kumar" userId="fbbf561fc1d5fd09" providerId="LiveId" clId="{BDFC52B4-9512-4405-85B6-DADE3EB82A62}" dt="2023-04-07T15:40:42.795" v="12475" actId="20577"/>
          <ac:spMkLst>
            <pc:docMk/>
            <pc:sldMk cId="2830057408" sldId="37608"/>
            <ac:spMk id="10" creationId="{7A2A7EC3-852A-5A16-F0B5-3531D0D66745}"/>
          </ac:spMkLst>
        </pc:spChg>
      </pc:sldChg>
      <pc:sldChg chg="addSp delSp modSp">
        <pc:chgData name="Anuj Kumar" userId="fbbf561fc1d5fd09" providerId="LiveId" clId="{BDFC52B4-9512-4405-85B6-DADE3EB82A62}" dt="2023-04-07T15:39:56.944" v="12446" actId="1076"/>
        <pc:sldMkLst>
          <pc:docMk/>
          <pc:sldMk cId="4250485507" sldId="37609"/>
        </pc:sldMkLst>
        <pc:picChg chg="add del mod">
          <ac:chgData name="Anuj Kumar" userId="fbbf561fc1d5fd09" providerId="LiveId" clId="{BDFC52B4-9512-4405-85B6-DADE3EB82A62}" dt="2023-04-07T15:39:52.059" v="12443" actId="478"/>
          <ac:picMkLst>
            <pc:docMk/>
            <pc:sldMk cId="4250485507" sldId="37609"/>
            <ac:picMk id="3" creationId="{205DC844-0AE5-1D80-173E-3B6D87C4CF13}"/>
          </ac:picMkLst>
        </pc:picChg>
        <pc:picChg chg="add mod">
          <ac:chgData name="Anuj Kumar" userId="fbbf561fc1d5fd09" providerId="LiveId" clId="{BDFC52B4-9512-4405-85B6-DADE3EB82A62}" dt="2023-04-07T15:39:56.944" v="12446" actId="1076"/>
          <ac:picMkLst>
            <pc:docMk/>
            <pc:sldMk cId="4250485507" sldId="37609"/>
            <ac:picMk id="6146" creationId="{09538FA5-D6A7-D2EC-88C4-9B86AC04A185}"/>
          </ac:picMkLst>
        </pc:picChg>
        <pc:picChg chg="del">
          <ac:chgData name="Anuj Kumar" userId="fbbf561fc1d5fd09" providerId="LiveId" clId="{BDFC52B4-9512-4405-85B6-DADE3EB82A62}" dt="2023-04-06T15:48:04.079" v="6167" actId="478"/>
          <ac:picMkLst>
            <pc:docMk/>
            <pc:sldMk cId="4250485507" sldId="37609"/>
            <ac:picMk id="14338" creationId="{D034459A-60DE-C64A-66D1-FC9CC3EACF20}"/>
          </ac:picMkLst>
        </pc:picChg>
      </pc:sldChg>
      <pc:sldChg chg="modSp mod">
        <pc:chgData name="Anuj Kumar" userId="fbbf561fc1d5fd09" providerId="LiveId" clId="{BDFC52B4-9512-4405-85B6-DADE3EB82A62}" dt="2023-04-07T15:43:01.481" v="12719" actId="20577"/>
        <pc:sldMkLst>
          <pc:docMk/>
          <pc:sldMk cId="2337644945" sldId="37610"/>
        </pc:sldMkLst>
        <pc:spChg chg="mod">
          <ac:chgData name="Anuj Kumar" userId="fbbf561fc1d5fd09" providerId="LiveId" clId="{BDFC52B4-9512-4405-85B6-DADE3EB82A62}" dt="2023-04-07T15:43:01.481" v="12719" actId="20577"/>
          <ac:spMkLst>
            <pc:docMk/>
            <pc:sldMk cId="2337644945" sldId="37610"/>
            <ac:spMk id="7" creationId="{00000000-0000-0000-0000-000000000000}"/>
          </ac:spMkLst>
        </pc:spChg>
      </pc:sldChg>
      <pc:sldChg chg="modSp mod">
        <pc:chgData name="Anuj Kumar" userId="fbbf561fc1d5fd09" providerId="LiveId" clId="{BDFC52B4-9512-4405-85B6-DADE3EB82A62}" dt="2023-04-07T14:23:22.045" v="10725" actId="20577"/>
        <pc:sldMkLst>
          <pc:docMk/>
          <pc:sldMk cId="597654038" sldId="37638"/>
        </pc:sldMkLst>
        <pc:spChg chg="mod">
          <ac:chgData name="Anuj Kumar" userId="fbbf561fc1d5fd09" providerId="LiveId" clId="{BDFC52B4-9512-4405-85B6-DADE3EB82A62}" dt="2023-04-07T14:23:16.486" v="10716" actId="20577"/>
          <ac:spMkLst>
            <pc:docMk/>
            <pc:sldMk cId="597654038" sldId="37638"/>
            <ac:spMk id="3" creationId="{67EB1CA5-E6B0-1E53-5C8F-9568D9A39227}"/>
          </ac:spMkLst>
        </pc:spChg>
        <pc:spChg chg="mod">
          <ac:chgData name="Anuj Kumar" userId="fbbf561fc1d5fd09" providerId="LiveId" clId="{BDFC52B4-9512-4405-85B6-DADE3EB82A62}" dt="2023-04-07T14:23:22.045" v="10725" actId="20577"/>
          <ac:spMkLst>
            <pc:docMk/>
            <pc:sldMk cId="597654038" sldId="37638"/>
            <ac:spMk id="10" creationId="{7A2A7EC3-852A-5A16-F0B5-3531D0D66745}"/>
          </ac:spMkLst>
        </pc:spChg>
      </pc:sldChg>
      <pc:sldChg chg="addSp delSp modSp">
        <pc:chgData name="Anuj Kumar" userId="fbbf561fc1d5fd09" providerId="LiveId" clId="{BDFC52B4-9512-4405-85B6-DADE3EB82A62}" dt="2023-04-07T14:23:46.212" v="10729" actId="1076"/>
        <pc:sldMkLst>
          <pc:docMk/>
          <pc:sldMk cId="2761611304" sldId="37639"/>
        </pc:sldMkLst>
        <pc:picChg chg="add del mod">
          <ac:chgData name="Anuj Kumar" userId="fbbf561fc1d5fd09" providerId="LiveId" clId="{BDFC52B4-9512-4405-85B6-DADE3EB82A62}" dt="2023-04-07T14:23:41.262" v="10726" actId="478"/>
          <ac:picMkLst>
            <pc:docMk/>
            <pc:sldMk cId="2761611304" sldId="37639"/>
            <ac:picMk id="3" creationId="{702DBB2A-F2E3-DBF3-8134-2974C469AA0C}"/>
          </ac:picMkLst>
        </pc:picChg>
        <pc:picChg chg="add mod">
          <ac:chgData name="Anuj Kumar" userId="fbbf561fc1d5fd09" providerId="LiveId" clId="{BDFC52B4-9512-4405-85B6-DADE3EB82A62}" dt="2023-04-07T14:23:46.212" v="10729" actId="1076"/>
          <ac:picMkLst>
            <pc:docMk/>
            <pc:sldMk cId="2761611304" sldId="37639"/>
            <ac:picMk id="2050" creationId="{2095DD26-7ADB-2ED7-32E7-423EC0CE7D7A}"/>
          </ac:picMkLst>
        </pc:picChg>
        <pc:picChg chg="del">
          <ac:chgData name="Anuj Kumar" userId="fbbf561fc1d5fd09" providerId="LiveId" clId="{BDFC52B4-9512-4405-85B6-DADE3EB82A62}" dt="2023-04-06T13:22:22.560" v="3693" actId="478"/>
          <ac:picMkLst>
            <pc:docMk/>
            <pc:sldMk cId="2761611304" sldId="37639"/>
            <ac:picMk id="10242" creationId="{DC7FCC57-C485-C733-647B-82964BEB43A5}"/>
          </ac:picMkLst>
        </pc:picChg>
      </pc:sldChg>
      <pc:sldChg chg="modSp mod">
        <pc:chgData name="Anuj Kumar" userId="fbbf561fc1d5fd09" providerId="LiveId" clId="{BDFC52B4-9512-4405-85B6-DADE3EB82A62}" dt="2023-04-07T14:28:05.777" v="11300" actId="20577"/>
        <pc:sldMkLst>
          <pc:docMk/>
          <pc:sldMk cId="3418344206" sldId="37640"/>
        </pc:sldMkLst>
        <pc:spChg chg="mod">
          <ac:chgData name="Anuj Kumar" userId="fbbf561fc1d5fd09" providerId="LiveId" clId="{BDFC52B4-9512-4405-85B6-DADE3EB82A62}" dt="2023-04-07T14:28:05.777" v="11300" actId="20577"/>
          <ac:spMkLst>
            <pc:docMk/>
            <pc:sldMk cId="3418344206" sldId="37640"/>
            <ac:spMk id="7" creationId="{00000000-0000-0000-0000-000000000000}"/>
          </ac:spMkLst>
        </pc:spChg>
      </pc:sldChg>
      <pc:sldChg chg="modSp del mod">
        <pc:chgData name="Anuj Kumar" userId="fbbf561fc1d5fd09" providerId="LiveId" clId="{BDFC52B4-9512-4405-85B6-DADE3EB82A62}" dt="2023-04-07T10:37:54.454" v="9785" actId="47"/>
        <pc:sldMkLst>
          <pc:docMk/>
          <pc:sldMk cId="1231176073" sldId="37642"/>
        </pc:sldMkLst>
        <pc:spChg chg="mod">
          <ac:chgData name="Anuj Kumar" userId="fbbf561fc1d5fd09" providerId="LiveId" clId="{BDFC52B4-9512-4405-85B6-DADE3EB82A62}" dt="2023-04-06T14:28:47.729" v="4762" actId="20577"/>
          <ac:spMkLst>
            <pc:docMk/>
            <pc:sldMk cId="1231176073" sldId="37642"/>
            <ac:spMk id="7" creationId="{00000000-0000-0000-0000-000000000000}"/>
          </ac:spMkLst>
        </pc:spChg>
      </pc:sldChg>
      <pc:sldChg chg="del">
        <pc:chgData name="Anuj Kumar" userId="fbbf561fc1d5fd09" providerId="LiveId" clId="{BDFC52B4-9512-4405-85B6-DADE3EB82A62}" dt="2023-04-06T14:25:17.914" v="4552" actId="47"/>
        <pc:sldMkLst>
          <pc:docMk/>
          <pc:sldMk cId="107870887" sldId="37677"/>
        </pc:sldMkLst>
      </pc:sldChg>
      <pc:sldChg chg="modSp del mod">
        <pc:chgData name="Anuj Kumar" userId="fbbf561fc1d5fd09" providerId="LiveId" clId="{BDFC52B4-9512-4405-85B6-DADE3EB82A62}" dt="2023-04-07T10:33:05.667" v="9586" actId="47"/>
        <pc:sldMkLst>
          <pc:docMk/>
          <pc:sldMk cId="1934572835" sldId="37678"/>
        </pc:sldMkLst>
        <pc:spChg chg="mod">
          <ac:chgData name="Anuj Kumar" userId="fbbf561fc1d5fd09" providerId="LiveId" clId="{BDFC52B4-9512-4405-85B6-DADE3EB82A62}" dt="2023-04-06T14:30:54.039" v="4851" actId="20577"/>
          <ac:spMkLst>
            <pc:docMk/>
            <pc:sldMk cId="1934572835" sldId="37678"/>
            <ac:spMk id="7" creationId="{00000000-0000-0000-0000-000000000000}"/>
          </ac:spMkLst>
        </pc:spChg>
      </pc:sldChg>
      <pc:sldChg chg="del">
        <pc:chgData name="Anuj Kumar" userId="fbbf561fc1d5fd09" providerId="LiveId" clId="{BDFC52B4-9512-4405-85B6-DADE3EB82A62}" dt="2023-04-06T15:54:31.862" v="6603" actId="47"/>
        <pc:sldMkLst>
          <pc:docMk/>
          <pc:sldMk cId="1231140536" sldId="37683"/>
        </pc:sldMkLst>
      </pc:sldChg>
      <pc:sldChg chg="del">
        <pc:chgData name="Anuj Kumar" userId="fbbf561fc1d5fd09" providerId="LiveId" clId="{BDFC52B4-9512-4405-85B6-DADE3EB82A62}" dt="2023-04-06T15:54:32.034" v="6604" actId="47"/>
        <pc:sldMkLst>
          <pc:docMk/>
          <pc:sldMk cId="3185837687" sldId="37684"/>
        </pc:sldMkLst>
      </pc:sldChg>
      <pc:sldChg chg="del">
        <pc:chgData name="Anuj Kumar" userId="fbbf561fc1d5fd09" providerId="LiveId" clId="{BDFC52B4-9512-4405-85B6-DADE3EB82A62}" dt="2023-04-06T15:54:32.207" v="6605" actId="47"/>
        <pc:sldMkLst>
          <pc:docMk/>
          <pc:sldMk cId="2409078961" sldId="37685"/>
        </pc:sldMkLst>
      </pc:sldChg>
      <pc:sldChg chg="del">
        <pc:chgData name="Anuj Kumar" userId="fbbf561fc1d5fd09" providerId="LiveId" clId="{BDFC52B4-9512-4405-85B6-DADE3EB82A62}" dt="2023-04-06T15:54:32.351" v="6606" actId="47"/>
        <pc:sldMkLst>
          <pc:docMk/>
          <pc:sldMk cId="1728051343" sldId="37686"/>
        </pc:sldMkLst>
      </pc:sldChg>
      <pc:sldChg chg="del">
        <pc:chgData name="Anuj Kumar" userId="fbbf561fc1d5fd09" providerId="LiveId" clId="{BDFC52B4-9512-4405-85B6-DADE3EB82A62}" dt="2023-04-06T15:54:32.532" v="6607" actId="47"/>
        <pc:sldMkLst>
          <pc:docMk/>
          <pc:sldMk cId="876925036" sldId="37687"/>
        </pc:sldMkLst>
      </pc:sldChg>
      <pc:sldChg chg="del">
        <pc:chgData name="Anuj Kumar" userId="fbbf561fc1d5fd09" providerId="LiveId" clId="{BDFC52B4-9512-4405-85B6-DADE3EB82A62}" dt="2023-04-06T15:54:32.669" v="6608" actId="47"/>
        <pc:sldMkLst>
          <pc:docMk/>
          <pc:sldMk cId="127057332" sldId="37688"/>
        </pc:sldMkLst>
      </pc:sldChg>
      <pc:sldChg chg="del">
        <pc:chgData name="Anuj Kumar" userId="fbbf561fc1d5fd09" providerId="LiveId" clId="{BDFC52B4-9512-4405-85B6-DADE3EB82A62}" dt="2023-04-06T15:54:32.831" v="6609" actId="47"/>
        <pc:sldMkLst>
          <pc:docMk/>
          <pc:sldMk cId="3148730700" sldId="37689"/>
        </pc:sldMkLst>
      </pc:sldChg>
      <pc:sldChg chg="del">
        <pc:chgData name="Anuj Kumar" userId="fbbf561fc1d5fd09" providerId="LiveId" clId="{BDFC52B4-9512-4405-85B6-DADE3EB82A62}" dt="2023-04-06T15:54:33.003" v="6610" actId="47"/>
        <pc:sldMkLst>
          <pc:docMk/>
          <pc:sldMk cId="33978529" sldId="37690"/>
        </pc:sldMkLst>
      </pc:sldChg>
      <pc:sldChg chg="del">
        <pc:chgData name="Anuj Kumar" userId="fbbf561fc1d5fd09" providerId="LiveId" clId="{BDFC52B4-9512-4405-85B6-DADE3EB82A62}" dt="2023-04-06T15:54:33.169" v="6611" actId="47"/>
        <pc:sldMkLst>
          <pc:docMk/>
          <pc:sldMk cId="164225748" sldId="37691"/>
        </pc:sldMkLst>
      </pc:sldChg>
      <pc:sldChg chg="del">
        <pc:chgData name="Anuj Kumar" userId="fbbf561fc1d5fd09" providerId="LiveId" clId="{BDFC52B4-9512-4405-85B6-DADE3EB82A62}" dt="2023-04-06T15:54:33.330" v="6612" actId="47"/>
        <pc:sldMkLst>
          <pc:docMk/>
          <pc:sldMk cId="1365035267" sldId="37692"/>
        </pc:sldMkLst>
      </pc:sldChg>
      <pc:sldChg chg="del">
        <pc:chgData name="Anuj Kumar" userId="fbbf561fc1d5fd09" providerId="LiveId" clId="{BDFC52B4-9512-4405-85B6-DADE3EB82A62}" dt="2023-04-06T15:54:33.463" v="6613" actId="47"/>
        <pc:sldMkLst>
          <pc:docMk/>
          <pc:sldMk cId="3385867211" sldId="37693"/>
        </pc:sldMkLst>
      </pc:sldChg>
      <pc:sldChg chg="del">
        <pc:chgData name="Anuj Kumar" userId="fbbf561fc1d5fd09" providerId="LiveId" clId="{BDFC52B4-9512-4405-85B6-DADE3EB82A62}" dt="2023-04-06T15:54:33.990" v="6614" actId="47"/>
        <pc:sldMkLst>
          <pc:docMk/>
          <pc:sldMk cId="2012699737" sldId="37694"/>
        </pc:sldMkLst>
      </pc:sldChg>
      <pc:sldChg chg="del">
        <pc:chgData name="Anuj Kumar" userId="fbbf561fc1d5fd09" providerId="LiveId" clId="{BDFC52B4-9512-4405-85B6-DADE3EB82A62}" dt="2023-04-06T15:54:34.402" v="6615" actId="47"/>
        <pc:sldMkLst>
          <pc:docMk/>
          <pc:sldMk cId="4083879848" sldId="37695"/>
        </pc:sldMkLst>
      </pc:sldChg>
      <pc:sldChg chg="del">
        <pc:chgData name="Anuj Kumar" userId="fbbf561fc1d5fd09" providerId="LiveId" clId="{BDFC52B4-9512-4405-85B6-DADE3EB82A62}" dt="2023-04-06T15:54:34.837" v="6616" actId="47"/>
        <pc:sldMkLst>
          <pc:docMk/>
          <pc:sldMk cId="154551924" sldId="37696"/>
        </pc:sldMkLst>
      </pc:sldChg>
      <pc:sldChg chg="del">
        <pc:chgData name="Anuj Kumar" userId="fbbf561fc1d5fd09" providerId="LiveId" clId="{BDFC52B4-9512-4405-85B6-DADE3EB82A62}" dt="2023-04-06T15:54:35.291" v="6617" actId="47"/>
        <pc:sldMkLst>
          <pc:docMk/>
          <pc:sldMk cId="1172279887" sldId="37697"/>
        </pc:sldMkLst>
      </pc:sldChg>
      <pc:sldChg chg="del">
        <pc:chgData name="Anuj Kumar" userId="fbbf561fc1d5fd09" providerId="LiveId" clId="{BDFC52B4-9512-4405-85B6-DADE3EB82A62}" dt="2023-04-06T14:37:35.259" v="5037" actId="47"/>
        <pc:sldMkLst>
          <pc:docMk/>
          <pc:sldMk cId="1065903118" sldId="37698"/>
        </pc:sldMkLst>
      </pc:sldChg>
      <pc:sldChg chg="modSp del mod">
        <pc:chgData name="Anuj Kumar" userId="fbbf561fc1d5fd09" providerId="LiveId" clId="{BDFC52B4-9512-4405-85B6-DADE3EB82A62}" dt="2023-04-07T14:28:12.967" v="11301" actId="47"/>
        <pc:sldMkLst>
          <pc:docMk/>
          <pc:sldMk cId="1000189032" sldId="37699"/>
        </pc:sldMkLst>
        <pc:spChg chg="mod">
          <ac:chgData name="Anuj Kumar" userId="fbbf561fc1d5fd09" providerId="LiveId" clId="{BDFC52B4-9512-4405-85B6-DADE3EB82A62}" dt="2023-04-06T14:38:54.843" v="5060"/>
          <ac:spMkLst>
            <pc:docMk/>
            <pc:sldMk cId="1000189032" sldId="37699"/>
            <ac:spMk id="7" creationId="{00000000-0000-0000-0000-000000000000}"/>
          </ac:spMkLst>
        </pc:spChg>
      </pc:sldChg>
      <pc:sldChg chg="modSp add del mod">
        <pc:chgData name="Anuj Kumar" userId="fbbf561fc1d5fd09" providerId="LiveId" clId="{BDFC52B4-9512-4405-85B6-DADE3EB82A62}" dt="2023-04-07T10:35:35.146" v="9691" actId="47"/>
        <pc:sldMkLst>
          <pc:docMk/>
          <pc:sldMk cId="4131788879" sldId="37700"/>
        </pc:sldMkLst>
        <pc:spChg chg="mod">
          <ac:chgData name="Anuj Kumar" userId="fbbf561fc1d5fd09" providerId="LiveId" clId="{BDFC52B4-9512-4405-85B6-DADE3EB82A62}" dt="2023-04-06T14:29:43.619" v="4809" actId="20577"/>
          <ac:spMkLst>
            <pc:docMk/>
            <pc:sldMk cId="4131788879" sldId="37700"/>
            <ac:spMk id="7" creationId="{00000000-0000-0000-0000-000000000000}"/>
          </ac:spMkLst>
        </pc:spChg>
      </pc:sldChg>
      <pc:sldChg chg="modSp add mod">
        <pc:chgData name="Anuj Kumar" userId="fbbf561fc1d5fd09" providerId="LiveId" clId="{BDFC52B4-9512-4405-85B6-DADE3EB82A62}" dt="2023-04-07T14:29:56.771" v="11577" actId="20577"/>
        <pc:sldMkLst>
          <pc:docMk/>
          <pc:sldMk cId="755042696" sldId="37701"/>
        </pc:sldMkLst>
        <pc:spChg chg="mod">
          <ac:chgData name="Anuj Kumar" userId="fbbf561fc1d5fd09" providerId="LiveId" clId="{BDFC52B4-9512-4405-85B6-DADE3EB82A62}" dt="2023-04-07T14:29:56.771" v="11577" actId="20577"/>
          <ac:spMkLst>
            <pc:docMk/>
            <pc:sldMk cId="755042696" sldId="37701"/>
            <ac:spMk id="7" creationId="{00000000-0000-0000-0000-000000000000}"/>
          </ac:spMkLst>
        </pc:spChg>
      </pc:sldChg>
      <pc:sldChg chg="modSp add del mod modAnim">
        <pc:chgData name="Anuj Kumar" userId="fbbf561fc1d5fd09" providerId="LiveId" clId="{BDFC52B4-9512-4405-85B6-DADE3EB82A62}" dt="2023-04-07T15:43:26.089" v="12721" actId="47"/>
        <pc:sldMkLst>
          <pc:docMk/>
          <pc:sldMk cId="3457682539" sldId="37702"/>
        </pc:sldMkLst>
        <pc:spChg chg="mod">
          <ac:chgData name="Anuj Kumar" userId="fbbf561fc1d5fd09" providerId="LiveId" clId="{BDFC52B4-9512-4405-85B6-DADE3EB82A62}" dt="2023-04-06T15:49:29.997" v="6402" actId="20577"/>
          <ac:spMkLst>
            <pc:docMk/>
            <pc:sldMk cId="3457682539" sldId="37702"/>
            <ac:spMk id="3" creationId="{67EB1CA5-E6B0-1E53-5C8F-9568D9A39227}"/>
          </ac:spMkLst>
        </pc:spChg>
        <pc:spChg chg="mod">
          <ac:chgData name="Anuj Kumar" userId="fbbf561fc1d5fd09" providerId="LiveId" clId="{BDFC52B4-9512-4405-85B6-DADE3EB82A62}" dt="2023-04-06T15:49:23.644" v="6398"/>
          <ac:spMkLst>
            <pc:docMk/>
            <pc:sldMk cId="3457682539" sldId="37702"/>
            <ac:spMk id="10" creationId="{7A2A7EC3-852A-5A16-F0B5-3531D0D66745}"/>
          </ac:spMkLst>
        </pc:spChg>
      </pc:sldChg>
      <pc:sldChg chg="addSp delSp modSp add del replId">
        <pc:chgData name="Anuj Kumar" userId="fbbf561fc1d5fd09" providerId="LiveId" clId="{BDFC52B4-9512-4405-85B6-DADE3EB82A62}" dt="2023-04-07T15:43:26.396" v="12722" actId="47"/>
        <pc:sldMkLst>
          <pc:docMk/>
          <pc:sldMk cId="3017105715" sldId="37703"/>
        </pc:sldMkLst>
        <pc:picChg chg="del">
          <ac:chgData name="Anuj Kumar" userId="fbbf561fc1d5fd09" providerId="LiveId" clId="{BDFC52B4-9512-4405-85B6-DADE3EB82A62}" dt="2023-04-06T15:50:07.938" v="6404" actId="478"/>
          <ac:picMkLst>
            <pc:docMk/>
            <pc:sldMk cId="3017105715" sldId="37703"/>
            <ac:picMk id="3" creationId="{205DC844-0AE5-1D80-173E-3B6D87C4CF13}"/>
          </ac:picMkLst>
        </pc:picChg>
        <pc:picChg chg="add mod">
          <ac:chgData name="Anuj Kumar" userId="fbbf561fc1d5fd09" providerId="LiveId" clId="{BDFC52B4-9512-4405-85B6-DADE3EB82A62}" dt="2023-04-06T15:50:13.696" v="6407" actId="1076"/>
          <ac:picMkLst>
            <pc:docMk/>
            <pc:sldMk cId="3017105715" sldId="37703"/>
            <ac:picMk id="15362" creationId="{AD1E0969-9985-5BE1-5C5F-664C5E5229FC}"/>
          </ac:picMkLst>
        </pc:picChg>
      </pc:sldChg>
      <pc:sldChg chg="modSp add del mod replId">
        <pc:chgData name="Anuj Kumar" userId="fbbf561fc1d5fd09" providerId="LiveId" clId="{BDFC52B4-9512-4405-85B6-DADE3EB82A62}" dt="2023-04-07T15:43:26.632" v="12723" actId="47"/>
        <pc:sldMkLst>
          <pc:docMk/>
          <pc:sldMk cId="610827839" sldId="37704"/>
        </pc:sldMkLst>
        <pc:spChg chg="mod">
          <ac:chgData name="Anuj Kumar" userId="fbbf561fc1d5fd09" providerId="LiveId" clId="{BDFC52B4-9512-4405-85B6-DADE3EB82A62}" dt="2023-04-06T15:53:35.036" v="6597" actId="20577"/>
          <ac:spMkLst>
            <pc:docMk/>
            <pc:sldMk cId="610827839" sldId="37704"/>
            <ac:spMk id="7" creationId="{00000000-0000-0000-0000-000000000000}"/>
          </ac:spMkLst>
        </pc:spChg>
      </pc:sldChg>
      <pc:sldChg chg="add del">
        <pc:chgData name="Anuj Kumar" userId="fbbf561fc1d5fd09" providerId="LiveId" clId="{BDFC52B4-9512-4405-85B6-DADE3EB82A62}" dt="2023-04-07T10:42:03.100" v="10001" actId="47"/>
        <pc:sldMkLst>
          <pc:docMk/>
          <pc:sldMk cId="1072417477" sldId="37705"/>
        </pc:sldMkLst>
      </pc:sldChg>
      <pc:sldChg chg="add del">
        <pc:chgData name="Anuj Kumar" userId="fbbf561fc1d5fd09" providerId="LiveId" clId="{BDFC52B4-9512-4405-85B6-DADE3EB82A62}" dt="2023-04-07T10:42:03.260" v="10002" actId="47"/>
        <pc:sldMkLst>
          <pc:docMk/>
          <pc:sldMk cId="3943668733" sldId="37706"/>
        </pc:sldMkLst>
      </pc:sldChg>
      <pc:sldChg chg="add del">
        <pc:chgData name="Anuj Kumar" userId="fbbf561fc1d5fd09" providerId="LiveId" clId="{BDFC52B4-9512-4405-85B6-DADE3EB82A62}" dt="2023-04-07T10:42:03.438" v="10003" actId="47"/>
        <pc:sldMkLst>
          <pc:docMk/>
          <pc:sldMk cId="971979981" sldId="37707"/>
        </pc:sldMkLst>
      </pc:sldChg>
      <pc:sldChg chg="add del">
        <pc:chgData name="Anuj Kumar" userId="fbbf561fc1d5fd09" providerId="LiveId" clId="{BDFC52B4-9512-4405-85B6-DADE3EB82A62}" dt="2023-04-07T10:42:03.597" v="10004" actId="47"/>
        <pc:sldMkLst>
          <pc:docMk/>
          <pc:sldMk cId="2312598605" sldId="37708"/>
        </pc:sldMkLst>
      </pc:sldChg>
      <pc:sldChg chg="add del">
        <pc:chgData name="Anuj Kumar" userId="fbbf561fc1d5fd09" providerId="LiveId" clId="{BDFC52B4-9512-4405-85B6-DADE3EB82A62}" dt="2023-04-07T10:42:03.788" v="10005" actId="47"/>
        <pc:sldMkLst>
          <pc:docMk/>
          <pc:sldMk cId="3945553383" sldId="37709"/>
        </pc:sldMkLst>
      </pc:sldChg>
      <pc:sldChg chg="add del">
        <pc:chgData name="Anuj Kumar" userId="fbbf561fc1d5fd09" providerId="LiveId" clId="{BDFC52B4-9512-4405-85B6-DADE3EB82A62}" dt="2023-04-07T10:42:03.947" v="10006" actId="47"/>
        <pc:sldMkLst>
          <pc:docMk/>
          <pc:sldMk cId="3637509893" sldId="37710"/>
        </pc:sldMkLst>
      </pc:sldChg>
      <pc:sldChg chg="add del">
        <pc:chgData name="Anuj Kumar" userId="fbbf561fc1d5fd09" providerId="LiveId" clId="{BDFC52B4-9512-4405-85B6-DADE3EB82A62}" dt="2023-04-07T10:42:04.121" v="10007" actId="47"/>
        <pc:sldMkLst>
          <pc:docMk/>
          <pc:sldMk cId="4053470505" sldId="37711"/>
        </pc:sldMkLst>
      </pc:sldChg>
      <pc:sldChg chg="add del">
        <pc:chgData name="Anuj Kumar" userId="fbbf561fc1d5fd09" providerId="LiveId" clId="{BDFC52B4-9512-4405-85B6-DADE3EB82A62}" dt="2023-04-07T10:42:04.301" v="10008" actId="47"/>
        <pc:sldMkLst>
          <pc:docMk/>
          <pc:sldMk cId="2066057709" sldId="37712"/>
        </pc:sldMkLst>
      </pc:sldChg>
      <pc:sldChg chg="add del">
        <pc:chgData name="Anuj Kumar" userId="fbbf561fc1d5fd09" providerId="LiveId" clId="{BDFC52B4-9512-4405-85B6-DADE3EB82A62}" dt="2023-04-07T10:42:04.459" v="10009" actId="47"/>
        <pc:sldMkLst>
          <pc:docMk/>
          <pc:sldMk cId="3887220646" sldId="37713"/>
        </pc:sldMkLst>
      </pc:sldChg>
      <pc:sldChg chg="add del">
        <pc:chgData name="Anuj Kumar" userId="fbbf561fc1d5fd09" providerId="LiveId" clId="{BDFC52B4-9512-4405-85B6-DADE3EB82A62}" dt="2023-04-07T10:42:04.632" v="10010" actId="47"/>
        <pc:sldMkLst>
          <pc:docMk/>
          <pc:sldMk cId="1557406691" sldId="37714"/>
        </pc:sldMkLst>
      </pc:sldChg>
      <pc:sldChg chg="add del">
        <pc:chgData name="Anuj Kumar" userId="fbbf561fc1d5fd09" providerId="LiveId" clId="{BDFC52B4-9512-4405-85B6-DADE3EB82A62}" dt="2023-04-07T10:42:05.130" v="10011" actId="47"/>
        <pc:sldMkLst>
          <pc:docMk/>
          <pc:sldMk cId="822274210" sldId="37715"/>
        </pc:sldMkLst>
      </pc:sldChg>
      <pc:sldChg chg="add del">
        <pc:chgData name="Anuj Kumar" userId="fbbf561fc1d5fd09" providerId="LiveId" clId="{BDFC52B4-9512-4405-85B6-DADE3EB82A62}" dt="2023-04-07T10:42:05.325" v="10012" actId="47"/>
        <pc:sldMkLst>
          <pc:docMk/>
          <pc:sldMk cId="1143404591" sldId="37716"/>
        </pc:sldMkLst>
      </pc:sldChg>
      <pc:sldChg chg="add del">
        <pc:chgData name="Anuj Kumar" userId="fbbf561fc1d5fd09" providerId="LiveId" clId="{BDFC52B4-9512-4405-85B6-DADE3EB82A62}" dt="2023-04-07T10:42:05.488" v="10013" actId="47"/>
        <pc:sldMkLst>
          <pc:docMk/>
          <pc:sldMk cId="4070387891" sldId="37717"/>
        </pc:sldMkLst>
      </pc:sldChg>
      <pc:sldChg chg="add del">
        <pc:chgData name="Anuj Kumar" userId="fbbf561fc1d5fd09" providerId="LiveId" clId="{BDFC52B4-9512-4405-85B6-DADE3EB82A62}" dt="2023-04-07T10:42:08.514" v="10016" actId="47"/>
        <pc:sldMkLst>
          <pc:docMk/>
          <pc:sldMk cId="3369449774" sldId="37718"/>
        </pc:sldMkLst>
      </pc:sldChg>
      <pc:sldChg chg="add">
        <pc:chgData name="Anuj Kumar" userId="fbbf561fc1d5fd09" providerId="LiveId" clId="{BDFC52B4-9512-4405-85B6-DADE3EB82A62}" dt="2023-04-07T10:41:56.478" v="10000"/>
        <pc:sldMkLst>
          <pc:docMk/>
          <pc:sldMk cId="1017395422" sldId="37719"/>
        </pc:sldMkLst>
      </pc:sldChg>
      <pc:sldChg chg="add">
        <pc:chgData name="Anuj Kumar" userId="fbbf561fc1d5fd09" providerId="LiveId" clId="{BDFC52B4-9512-4405-85B6-DADE3EB82A62}" dt="2023-04-07T10:41:56.478" v="10000"/>
        <pc:sldMkLst>
          <pc:docMk/>
          <pc:sldMk cId="3635479116" sldId="37720"/>
        </pc:sldMkLst>
      </pc:sldChg>
      <pc:sldChg chg="add">
        <pc:chgData name="Anuj Kumar" userId="fbbf561fc1d5fd09" providerId="LiveId" clId="{BDFC52B4-9512-4405-85B6-DADE3EB82A62}" dt="2023-04-07T10:41:56.478" v="10000"/>
        <pc:sldMkLst>
          <pc:docMk/>
          <pc:sldMk cId="2650053298" sldId="37721"/>
        </pc:sldMkLst>
      </pc:sldChg>
      <pc:sldChg chg="add">
        <pc:chgData name="Anuj Kumar" userId="fbbf561fc1d5fd09" providerId="LiveId" clId="{BDFC52B4-9512-4405-85B6-DADE3EB82A62}" dt="2023-04-07T10:41:56.478" v="10000"/>
        <pc:sldMkLst>
          <pc:docMk/>
          <pc:sldMk cId="2331079427" sldId="37722"/>
        </pc:sldMkLst>
      </pc:sldChg>
      <pc:sldChg chg="add">
        <pc:chgData name="Anuj Kumar" userId="fbbf561fc1d5fd09" providerId="LiveId" clId="{BDFC52B4-9512-4405-85B6-DADE3EB82A62}" dt="2023-04-07T10:41:56.478" v="10000"/>
        <pc:sldMkLst>
          <pc:docMk/>
          <pc:sldMk cId="3856809260" sldId="37723"/>
        </pc:sldMkLst>
      </pc:sldChg>
      <pc:sldChg chg="add">
        <pc:chgData name="Anuj Kumar" userId="fbbf561fc1d5fd09" providerId="LiveId" clId="{BDFC52B4-9512-4405-85B6-DADE3EB82A62}" dt="2023-04-07T10:41:56.478" v="10000"/>
        <pc:sldMkLst>
          <pc:docMk/>
          <pc:sldMk cId="3800185253" sldId="37724"/>
        </pc:sldMkLst>
      </pc:sldChg>
      <pc:sldChg chg="add">
        <pc:chgData name="Anuj Kumar" userId="fbbf561fc1d5fd09" providerId="LiveId" clId="{BDFC52B4-9512-4405-85B6-DADE3EB82A62}" dt="2023-04-07T10:41:56.478" v="10000"/>
        <pc:sldMkLst>
          <pc:docMk/>
          <pc:sldMk cId="1835322344" sldId="37725"/>
        </pc:sldMkLst>
      </pc:sldChg>
      <pc:sldChg chg="add">
        <pc:chgData name="Anuj Kumar" userId="fbbf561fc1d5fd09" providerId="LiveId" clId="{BDFC52B4-9512-4405-85B6-DADE3EB82A62}" dt="2023-04-07T10:41:56.478" v="10000"/>
        <pc:sldMkLst>
          <pc:docMk/>
          <pc:sldMk cId="1112030629" sldId="37726"/>
        </pc:sldMkLst>
      </pc:sldChg>
      <pc:sldChg chg="add">
        <pc:chgData name="Anuj Kumar" userId="fbbf561fc1d5fd09" providerId="LiveId" clId="{BDFC52B4-9512-4405-85B6-DADE3EB82A62}" dt="2023-04-07T10:41:56.478" v="10000"/>
        <pc:sldMkLst>
          <pc:docMk/>
          <pc:sldMk cId="3678965253" sldId="37727"/>
        </pc:sldMkLst>
      </pc:sldChg>
      <pc:sldChg chg="add">
        <pc:chgData name="Anuj Kumar" userId="fbbf561fc1d5fd09" providerId="LiveId" clId="{BDFC52B4-9512-4405-85B6-DADE3EB82A62}" dt="2023-04-07T10:41:56.478" v="10000"/>
        <pc:sldMkLst>
          <pc:docMk/>
          <pc:sldMk cId="2301014628" sldId="37728"/>
        </pc:sldMkLst>
      </pc:sldChg>
      <pc:sldChg chg="add">
        <pc:chgData name="Anuj Kumar" userId="fbbf561fc1d5fd09" providerId="LiveId" clId="{BDFC52B4-9512-4405-85B6-DADE3EB82A62}" dt="2023-04-07T10:41:56.478" v="10000"/>
        <pc:sldMkLst>
          <pc:docMk/>
          <pc:sldMk cId="1011846301" sldId="37729"/>
        </pc:sldMkLst>
      </pc:sldChg>
      <pc:sldChg chg="add">
        <pc:chgData name="Anuj Kumar" userId="fbbf561fc1d5fd09" providerId="LiveId" clId="{BDFC52B4-9512-4405-85B6-DADE3EB82A62}" dt="2023-04-07T10:41:56.478" v="10000"/>
        <pc:sldMkLst>
          <pc:docMk/>
          <pc:sldMk cId="1602064019" sldId="37730"/>
        </pc:sldMkLst>
      </pc:sldChg>
      <pc:sldChg chg="add">
        <pc:chgData name="Anuj Kumar" userId="fbbf561fc1d5fd09" providerId="LiveId" clId="{BDFC52B4-9512-4405-85B6-DADE3EB82A62}" dt="2023-04-07T10:41:56.478" v="10000"/>
        <pc:sldMkLst>
          <pc:docMk/>
          <pc:sldMk cId="1591134994" sldId="37731"/>
        </pc:sldMkLst>
      </pc:sldChg>
      <pc:sldChg chg="add">
        <pc:chgData name="Anuj Kumar" userId="fbbf561fc1d5fd09" providerId="LiveId" clId="{BDFC52B4-9512-4405-85B6-DADE3EB82A62}" dt="2023-04-07T10:41:56.478" v="10000"/>
        <pc:sldMkLst>
          <pc:docMk/>
          <pc:sldMk cId="1860941570" sldId="37732"/>
        </pc:sldMkLst>
      </pc:sldChg>
      <pc:sldChg chg="add">
        <pc:chgData name="Anuj Kumar" userId="fbbf561fc1d5fd09" providerId="LiveId" clId="{BDFC52B4-9512-4405-85B6-DADE3EB82A62}" dt="2023-04-07T10:41:56.478" v="10000"/>
        <pc:sldMkLst>
          <pc:docMk/>
          <pc:sldMk cId="2568602978" sldId="37733"/>
        </pc:sldMkLst>
      </pc:sldChg>
      <pc:sldChg chg="modSp add mod">
        <pc:chgData name="Anuj Kumar" userId="fbbf561fc1d5fd09" providerId="LiveId" clId="{BDFC52B4-9512-4405-85B6-DADE3EB82A62}" dt="2023-04-07T15:46:38.563" v="12806" actId="20577"/>
        <pc:sldMkLst>
          <pc:docMk/>
          <pc:sldMk cId="2721895770" sldId="37734"/>
        </pc:sldMkLst>
        <pc:spChg chg="mod">
          <ac:chgData name="Anuj Kumar" userId="fbbf561fc1d5fd09" providerId="LiveId" clId="{BDFC52B4-9512-4405-85B6-DADE3EB82A62}" dt="2023-04-07T15:46:38.563" v="12806" actId="20577"/>
          <ac:spMkLst>
            <pc:docMk/>
            <pc:sldMk cId="2721895770" sldId="37734"/>
            <ac:spMk id="7" creationId="{00000000-0000-0000-0000-000000000000}"/>
          </ac:spMkLst>
        </pc:spChg>
      </pc:sldChg>
      <pc:sldChg chg="modSp add del mod">
        <pc:chgData name="Anuj Kumar" userId="fbbf561fc1d5fd09" providerId="LiveId" clId="{BDFC52B4-9512-4405-85B6-DADE3EB82A62}" dt="2023-04-07T15:43:03.869" v="12720" actId="47"/>
        <pc:sldMkLst>
          <pc:docMk/>
          <pc:sldMk cId="3891417660" sldId="37734"/>
        </pc:sldMkLst>
        <pc:spChg chg="mod">
          <ac:chgData name="Anuj Kumar" userId="fbbf561fc1d5fd09" providerId="LiveId" clId="{BDFC52B4-9512-4405-85B6-DADE3EB82A62}" dt="2023-04-07T15:42:55.084" v="12714" actId="115"/>
          <ac:spMkLst>
            <pc:docMk/>
            <pc:sldMk cId="3891417660" sldId="37734"/>
            <ac:spMk id="7" creationId="{00000000-0000-0000-0000-000000000000}"/>
          </ac:spMkLst>
        </pc:spChg>
      </pc:sldChg>
    </pc:docChg>
  </pc:docChgLst>
  <pc:docChgLst>
    <pc:chgData name="Anuj Kumar" userId="fbbf561fc1d5fd09" providerId="LiveId" clId="{BE84F01F-485E-4012-A6F5-675192E7C3AD}"/>
    <pc:docChg chg="undo custSel addSld delSld modSld">
      <pc:chgData name="Anuj Kumar" userId="fbbf561fc1d5fd09" providerId="LiveId" clId="{BE84F01F-485E-4012-A6F5-675192E7C3AD}" dt="2023-04-09T04:47:42.871" v="6821" actId="5793"/>
      <pc:docMkLst>
        <pc:docMk/>
      </pc:docMkLst>
      <pc:sldChg chg="modSp mod">
        <pc:chgData name="Anuj Kumar" userId="fbbf561fc1d5fd09" providerId="LiveId" clId="{BE84F01F-485E-4012-A6F5-675192E7C3AD}" dt="2023-04-09T01:59:36.173" v="488" actId="20577"/>
        <pc:sldMkLst>
          <pc:docMk/>
          <pc:sldMk cId="1022521700" sldId="35627"/>
        </pc:sldMkLst>
        <pc:spChg chg="mod">
          <ac:chgData name="Anuj Kumar" userId="fbbf561fc1d5fd09" providerId="LiveId" clId="{BE84F01F-485E-4012-A6F5-675192E7C3AD}" dt="2023-04-09T01:59:36.173" v="488" actId="20577"/>
          <ac:spMkLst>
            <pc:docMk/>
            <pc:sldMk cId="1022521700" sldId="35627"/>
            <ac:spMk id="10" creationId="{7A2A7EC3-852A-5A16-F0B5-3531D0D66745}"/>
          </ac:spMkLst>
        </pc:spChg>
      </pc:sldChg>
      <pc:sldChg chg="addSp delSp modSp">
        <pc:chgData name="Anuj Kumar" userId="fbbf561fc1d5fd09" providerId="LiveId" clId="{BE84F01F-485E-4012-A6F5-675192E7C3AD}" dt="2023-04-09T02:00:09.870" v="496" actId="1076"/>
        <pc:sldMkLst>
          <pc:docMk/>
          <pc:sldMk cId="1102545028" sldId="35628"/>
        </pc:sldMkLst>
        <pc:picChg chg="add del mod">
          <ac:chgData name="Anuj Kumar" userId="fbbf561fc1d5fd09" providerId="LiveId" clId="{BE84F01F-485E-4012-A6F5-675192E7C3AD}" dt="2023-04-09T01:59:59" v="493" actId="478"/>
          <ac:picMkLst>
            <pc:docMk/>
            <pc:sldMk cId="1102545028" sldId="35628"/>
            <ac:picMk id="3" creationId="{0829D46C-913D-2C34-3940-5A8C6FC56285}"/>
          </ac:picMkLst>
        </pc:picChg>
        <pc:picChg chg="del">
          <ac:chgData name="Anuj Kumar" userId="fbbf561fc1d5fd09" providerId="LiveId" clId="{BE84F01F-485E-4012-A6F5-675192E7C3AD}" dt="2023-04-09T01:59:53.131" v="489" actId="478"/>
          <ac:picMkLst>
            <pc:docMk/>
            <pc:sldMk cId="1102545028" sldId="35628"/>
            <ac:picMk id="1026" creationId="{6B95C477-ED6A-7421-1E2E-AB6C2931B7EB}"/>
          </ac:picMkLst>
        </pc:picChg>
        <pc:picChg chg="add mod">
          <ac:chgData name="Anuj Kumar" userId="fbbf561fc1d5fd09" providerId="LiveId" clId="{BE84F01F-485E-4012-A6F5-675192E7C3AD}" dt="2023-04-09T02:00:09.870" v="496" actId="1076"/>
          <ac:picMkLst>
            <pc:docMk/>
            <pc:sldMk cId="1102545028" sldId="35628"/>
            <ac:picMk id="1028" creationId="{B8691252-F30D-10FD-727D-9C2D8FA93B82}"/>
          </ac:picMkLst>
        </pc:picChg>
      </pc:sldChg>
      <pc:sldChg chg="modSp mod">
        <pc:chgData name="Anuj Kumar" userId="fbbf561fc1d5fd09" providerId="LiveId" clId="{BE84F01F-485E-4012-A6F5-675192E7C3AD}" dt="2023-04-09T04:44:28.694" v="6659" actId="20577"/>
        <pc:sldMkLst>
          <pc:docMk/>
          <pc:sldMk cId="2627812795" sldId="36047"/>
        </pc:sldMkLst>
        <pc:spChg chg="mod">
          <ac:chgData name="Anuj Kumar" userId="fbbf561fc1d5fd09" providerId="LiveId" clId="{BE84F01F-485E-4012-A6F5-675192E7C3AD}" dt="2023-04-09T04:44:28.694" v="6659" actId="20577"/>
          <ac:spMkLst>
            <pc:docMk/>
            <pc:sldMk cId="2627812795" sldId="36047"/>
            <ac:spMk id="7" creationId="{00000000-0000-0000-0000-000000000000}"/>
          </ac:spMkLst>
        </pc:spChg>
      </pc:sldChg>
      <pc:sldChg chg="modSp mod">
        <pc:chgData name="Anuj Kumar" userId="fbbf561fc1d5fd09" providerId="LiveId" clId="{BE84F01F-485E-4012-A6F5-675192E7C3AD}" dt="2023-04-09T03:41:25.806" v="4649" actId="20577"/>
        <pc:sldMkLst>
          <pc:docMk/>
          <pc:sldMk cId="312246105" sldId="37430"/>
        </pc:sldMkLst>
        <pc:spChg chg="mod">
          <ac:chgData name="Anuj Kumar" userId="fbbf561fc1d5fd09" providerId="LiveId" clId="{BE84F01F-485E-4012-A6F5-675192E7C3AD}" dt="2023-04-09T03:41:25.806" v="4649" actId="20577"/>
          <ac:spMkLst>
            <pc:docMk/>
            <pc:sldMk cId="312246105" sldId="37430"/>
            <ac:spMk id="7" creationId="{00000000-0000-0000-0000-000000000000}"/>
          </ac:spMkLst>
        </pc:spChg>
      </pc:sldChg>
      <pc:sldChg chg="modSp mod">
        <pc:chgData name="Anuj Kumar" userId="fbbf561fc1d5fd09" providerId="LiveId" clId="{BE84F01F-485E-4012-A6F5-675192E7C3AD}" dt="2023-04-09T02:54:03.205" v="863" actId="20577"/>
        <pc:sldMkLst>
          <pc:docMk/>
          <pc:sldMk cId="4120686506" sldId="37549"/>
        </pc:sldMkLst>
        <pc:spChg chg="mod">
          <ac:chgData name="Anuj Kumar" userId="fbbf561fc1d5fd09" providerId="LiveId" clId="{BE84F01F-485E-4012-A6F5-675192E7C3AD}" dt="2023-04-09T02:54:03.205" v="863" actId="20577"/>
          <ac:spMkLst>
            <pc:docMk/>
            <pc:sldMk cId="4120686506" sldId="37549"/>
            <ac:spMk id="10" creationId="{7A2A7EC3-852A-5A16-F0B5-3531D0D66745}"/>
          </ac:spMkLst>
        </pc:spChg>
      </pc:sldChg>
      <pc:sldChg chg="addSp delSp modSp">
        <pc:chgData name="Anuj Kumar" userId="fbbf561fc1d5fd09" providerId="LiveId" clId="{BE84F01F-485E-4012-A6F5-675192E7C3AD}" dt="2023-04-09T02:54:38.413" v="867" actId="1076"/>
        <pc:sldMkLst>
          <pc:docMk/>
          <pc:sldMk cId="1864463217" sldId="37550"/>
        </pc:sldMkLst>
        <pc:picChg chg="add mod">
          <ac:chgData name="Anuj Kumar" userId="fbbf561fc1d5fd09" providerId="LiveId" clId="{BE84F01F-485E-4012-A6F5-675192E7C3AD}" dt="2023-04-09T02:54:38.413" v="867" actId="1076"/>
          <ac:picMkLst>
            <pc:docMk/>
            <pc:sldMk cId="1864463217" sldId="37550"/>
            <ac:picMk id="3" creationId="{9B4ED098-758F-68AA-D1C5-4735A913D995}"/>
          </ac:picMkLst>
        </pc:picChg>
        <pc:picChg chg="del">
          <ac:chgData name="Anuj Kumar" userId="fbbf561fc1d5fd09" providerId="LiveId" clId="{BE84F01F-485E-4012-A6F5-675192E7C3AD}" dt="2023-04-09T02:54:34.198" v="864" actId="478"/>
          <ac:picMkLst>
            <pc:docMk/>
            <pc:sldMk cId="1864463217" sldId="37550"/>
            <ac:picMk id="2050" creationId="{E19B40AA-1F24-BCA2-C5A8-62C402C5B6AF}"/>
          </ac:picMkLst>
        </pc:picChg>
      </pc:sldChg>
      <pc:sldChg chg="modSp mod">
        <pc:chgData name="Anuj Kumar" userId="fbbf561fc1d5fd09" providerId="LiveId" clId="{BE84F01F-485E-4012-A6F5-675192E7C3AD}" dt="2023-04-09T04:41:44.017" v="6309" actId="20577"/>
        <pc:sldMkLst>
          <pc:docMk/>
          <pc:sldMk cId="3441178834" sldId="37551"/>
        </pc:sldMkLst>
        <pc:spChg chg="mod">
          <ac:chgData name="Anuj Kumar" userId="fbbf561fc1d5fd09" providerId="LiveId" clId="{BE84F01F-485E-4012-A6F5-675192E7C3AD}" dt="2023-04-09T04:41:44.017" v="6309" actId="20577"/>
          <ac:spMkLst>
            <pc:docMk/>
            <pc:sldMk cId="3441178834" sldId="37551"/>
            <ac:spMk id="7" creationId="{00000000-0000-0000-0000-000000000000}"/>
          </ac:spMkLst>
        </pc:spChg>
      </pc:sldChg>
      <pc:sldChg chg="modSp mod">
        <pc:chgData name="Anuj Kumar" userId="fbbf561fc1d5fd09" providerId="LiveId" clId="{BE84F01F-485E-4012-A6F5-675192E7C3AD}" dt="2023-04-09T02:59:35.070" v="1104" actId="20577"/>
        <pc:sldMkLst>
          <pc:docMk/>
          <pc:sldMk cId="361981074" sldId="37553"/>
        </pc:sldMkLst>
        <pc:spChg chg="mod">
          <ac:chgData name="Anuj Kumar" userId="fbbf561fc1d5fd09" providerId="LiveId" clId="{BE84F01F-485E-4012-A6F5-675192E7C3AD}" dt="2023-04-09T02:59:35.070" v="1104" actId="20577"/>
          <ac:spMkLst>
            <pc:docMk/>
            <pc:sldMk cId="361981074" sldId="37553"/>
            <ac:spMk id="10" creationId="{7A2A7EC3-852A-5A16-F0B5-3531D0D66745}"/>
          </ac:spMkLst>
        </pc:spChg>
      </pc:sldChg>
      <pc:sldChg chg="addSp delSp modSp">
        <pc:chgData name="Anuj Kumar" userId="fbbf561fc1d5fd09" providerId="LiveId" clId="{BE84F01F-485E-4012-A6F5-675192E7C3AD}" dt="2023-04-09T03:00:12.690" v="1108" actId="1076"/>
        <pc:sldMkLst>
          <pc:docMk/>
          <pc:sldMk cId="3130902081" sldId="37554"/>
        </pc:sldMkLst>
        <pc:picChg chg="add mod">
          <ac:chgData name="Anuj Kumar" userId="fbbf561fc1d5fd09" providerId="LiveId" clId="{BE84F01F-485E-4012-A6F5-675192E7C3AD}" dt="2023-04-09T03:00:12.690" v="1108" actId="1076"/>
          <ac:picMkLst>
            <pc:docMk/>
            <pc:sldMk cId="3130902081" sldId="37554"/>
            <ac:picMk id="3" creationId="{42987333-454C-5F9A-164A-7C00E1AD2427}"/>
          </ac:picMkLst>
        </pc:picChg>
        <pc:picChg chg="del">
          <ac:chgData name="Anuj Kumar" userId="fbbf561fc1d5fd09" providerId="LiveId" clId="{BE84F01F-485E-4012-A6F5-675192E7C3AD}" dt="2023-04-09T03:00:07.606" v="1105" actId="478"/>
          <ac:picMkLst>
            <pc:docMk/>
            <pc:sldMk cId="3130902081" sldId="37554"/>
            <ac:picMk id="3074" creationId="{B8C14A8E-B2A1-C6B7-9F93-3ED4BFD0C12A}"/>
          </ac:picMkLst>
        </pc:picChg>
      </pc:sldChg>
      <pc:sldChg chg="modSp mod">
        <pc:chgData name="Anuj Kumar" userId="fbbf561fc1d5fd09" providerId="LiveId" clId="{BE84F01F-485E-4012-A6F5-675192E7C3AD}" dt="2023-04-09T04:37:06.374" v="5938" actId="20577"/>
        <pc:sldMkLst>
          <pc:docMk/>
          <pc:sldMk cId="916308272" sldId="37555"/>
        </pc:sldMkLst>
        <pc:spChg chg="mod">
          <ac:chgData name="Anuj Kumar" userId="fbbf561fc1d5fd09" providerId="LiveId" clId="{BE84F01F-485E-4012-A6F5-675192E7C3AD}" dt="2023-04-09T04:37:06.374" v="5938" actId="20577"/>
          <ac:spMkLst>
            <pc:docMk/>
            <pc:sldMk cId="916308272" sldId="37555"/>
            <ac:spMk id="7" creationId="{00000000-0000-0000-0000-000000000000}"/>
          </ac:spMkLst>
        </pc:spChg>
      </pc:sldChg>
      <pc:sldChg chg="modSp mod">
        <pc:chgData name="Anuj Kumar" userId="fbbf561fc1d5fd09" providerId="LiveId" clId="{BE84F01F-485E-4012-A6F5-675192E7C3AD}" dt="2023-04-09T03:03:12.836" v="1537" actId="20577"/>
        <pc:sldMkLst>
          <pc:docMk/>
          <pc:sldMk cId="1902798437" sldId="37556"/>
        </pc:sldMkLst>
        <pc:spChg chg="mod">
          <ac:chgData name="Anuj Kumar" userId="fbbf561fc1d5fd09" providerId="LiveId" clId="{BE84F01F-485E-4012-A6F5-675192E7C3AD}" dt="2023-04-09T03:03:12.836" v="1537" actId="20577"/>
          <ac:spMkLst>
            <pc:docMk/>
            <pc:sldMk cId="1902798437" sldId="37556"/>
            <ac:spMk id="10" creationId="{7A2A7EC3-852A-5A16-F0B5-3531D0D66745}"/>
          </ac:spMkLst>
        </pc:spChg>
      </pc:sldChg>
      <pc:sldChg chg="addSp delSp modSp">
        <pc:chgData name="Anuj Kumar" userId="fbbf561fc1d5fd09" providerId="LiveId" clId="{BE84F01F-485E-4012-A6F5-675192E7C3AD}" dt="2023-04-09T03:03:29.960" v="1541" actId="1076"/>
        <pc:sldMkLst>
          <pc:docMk/>
          <pc:sldMk cId="3813854865" sldId="37557"/>
        </pc:sldMkLst>
        <pc:picChg chg="del">
          <ac:chgData name="Anuj Kumar" userId="fbbf561fc1d5fd09" providerId="LiveId" clId="{BE84F01F-485E-4012-A6F5-675192E7C3AD}" dt="2023-04-09T03:03:23.076" v="1538" actId="478"/>
          <ac:picMkLst>
            <pc:docMk/>
            <pc:sldMk cId="3813854865" sldId="37557"/>
            <ac:picMk id="3" creationId="{A4095165-F6EB-DFF0-7940-D4FC3793EB65}"/>
          </ac:picMkLst>
        </pc:picChg>
        <pc:picChg chg="add mod">
          <ac:chgData name="Anuj Kumar" userId="fbbf561fc1d5fd09" providerId="LiveId" clId="{BE84F01F-485E-4012-A6F5-675192E7C3AD}" dt="2023-04-09T03:03:29.960" v="1541" actId="1076"/>
          <ac:picMkLst>
            <pc:docMk/>
            <pc:sldMk cId="3813854865" sldId="37557"/>
            <ac:picMk id="4098" creationId="{02AE45C0-37A7-25C5-4637-D85568E63750}"/>
          </ac:picMkLst>
        </pc:picChg>
      </pc:sldChg>
      <pc:sldChg chg="modSp mod">
        <pc:chgData name="Anuj Kumar" userId="fbbf561fc1d5fd09" providerId="LiveId" clId="{BE84F01F-485E-4012-A6F5-675192E7C3AD}" dt="2023-04-09T04:35:07.327" v="5866" actId="20577"/>
        <pc:sldMkLst>
          <pc:docMk/>
          <pc:sldMk cId="1855504417" sldId="37558"/>
        </pc:sldMkLst>
        <pc:spChg chg="mod">
          <ac:chgData name="Anuj Kumar" userId="fbbf561fc1d5fd09" providerId="LiveId" clId="{BE84F01F-485E-4012-A6F5-675192E7C3AD}" dt="2023-04-09T04:35:07.327" v="5866" actId="20577"/>
          <ac:spMkLst>
            <pc:docMk/>
            <pc:sldMk cId="1855504417" sldId="37558"/>
            <ac:spMk id="7" creationId="{00000000-0000-0000-0000-000000000000}"/>
          </ac:spMkLst>
        </pc:spChg>
      </pc:sldChg>
      <pc:sldChg chg="modSp mod">
        <pc:chgData name="Anuj Kumar" userId="fbbf561fc1d5fd09" providerId="LiveId" clId="{BE84F01F-485E-4012-A6F5-675192E7C3AD}" dt="2023-04-09T03:05:39.892" v="1868" actId="20577"/>
        <pc:sldMkLst>
          <pc:docMk/>
          <pc:sldMk cId="927582479" sldId="37559"/>
        </pc:sldMkLst>
        <pc:spChg chg="mod">
          <ac:chgData name="Anuj Kumar" userId="fbbf561fc1d5fd09" providerId="LiveId" clId="{BE84F01F-485E-4012-A6F5-675192E7C3AD}" dt="2023-04-09T03:05:39.892" v="1868" actId="20577"/>
          <ac:spMkLst>
            <pc:docMk/>
            <pc:sldMk cId="927582479" sldId="37559"/>
            <ac:spMk id="10" creationId="{7A2A7EC3-852A-5A16-F0B5-3531D0D66745}"/>
          </ac:spMkLst>
        </pc:spChg>
      </pc:sldChg>
      <pc:sldChg chg="addSp delSp modSp">
        <pc:chgData name="Anuj Kumar" userId="fbbf561fc1d5fd09" providerId="LiveId" clId="{BE84F01F-485E-4012-A6F5-675192E7C3AD}" dt="2023-04-09T03:06:05.509" v="1872" actId="1076"/>
        <pc:sldMkLst>
          <pc:docMk/>
          <pc:sldMk cId="1739728119" sldId="37560"/>
        </pc:sldMkLst>
        <pc:picChg chg="del">
          <ac:chgData name="Anuj Kumar" userId="fbbf561fc1d5fd09" providerId="LiveId" clId="{BE84F01F-485E-4012-A6F5-675192E7C3AD}" dt="2023-04-09T03:05:59.092" v="1869" actId="478"/>
          <ac:picMkLst>
            <pc:docMk/>
            <pc:sldMk cId="1739728119" sldId="37560"/>
            <ac:picMk id="3" creationId="{5B18018C-025B-D058-7B83-E8F55386D941}"/>
          </ac:picMkLst>
        </pc:picChg>
        <pc:picChg chg="add mod">
          <ac:chgData name="Anuj Kumar" userId="fbbf561fc1d5fd09" providerId="LiveId" clId="{BE84F01F-485E-4012-A6F5-675192E7C3AD}" dt="2023-04-09T03:06:05.509" v="1872" actId="1076"/>
          <ac:picMkLst>
            <pc:docMk/>
            <pc:sldMk cId="1739728119" sldId="37560"/>
            <ac:picMk id="5122" creationId="{4CCD4FF3-443D-2230-1CEB-91B66B257CE8}"/>
          </ac:picMkLst>
        </pc:picChg>
      </pc:sldChg>
      <pc:sldChg chg="modSp mod">
        <pc:chgData name="Anuj Kumar" userId="fbbf561fc1d5fd09" providerId="LiveId" clId="{BE84F01F-485E-4012-A6F5-675192E7C3AD}" dt="2023-04-09T04:33:25.119" v="5750"/>
        <pc:sldMkLst>
          <pc:docMk/>
          <pc:sldMk cId="1607097868" sldId="37561"/>
        </pc:sldMkLst>
        <pc:spChg chg="mod">
          <ac:chgData name="Anuj Kumar" userId="fbbf561fc1d5fd09" providerId="LiveId" clId="{BE84F01F-485E-4012-A6F5-675192E7C3AD}" dt="2023-04-09T04:33:25.119" v="5750"/>
          <ac:spMkLst>
            <pc:docMk/>
            <pc:sldMk cId="1607097868" sldId="37561"/>
            <ac:spMk id="7" creationId="{00000000-0000-0000-0000-000000000000}"/>
          </ac:spMkLst>
        </pc:spChg>
      </pc:sldChg>
      <pc:sldChg chg="modSp mod">
        <pc:chgData name="Anuj Kumar" userId="fbbf561fc1d5fd09" providerId="LiveId" clId="{BE84F01F-485E-4012-A6F5-675192E7C3AD}" dt="2023-04-09T03:19:02.068" v="2366" actId="20577"/>
        <pc:sldMkLst>
          <pc:docMk/>
          <pc:sldMk cId="1670400131" sldId="37562"/>
        </pc:sldMkLst>
        <pc:spChg chg="mod">
          <ac:chgData name="Anuj Kumar" userId="fbbf561fc1d5fd09" providerId="LiveId" clId="{BE84F01F-485E-4012-A6F5-675192E7C3AD}" dt="2023-04-09T03:19:02.068" v="2366" actId="20577"/>
          <ac:spMkLst>
            <pc:docMk/>
            <pc:sldMk cId="1670400131" sldId="37562"/>
            <ac:spMk id="10" creationId="{7A2A7EC3-852A-5A16-F0B5-3531D0D66745}"/>
          </ac:spMkLst>
        </pc:spChg>
      </pc:sldChg>
      <pc:sldChg chg="addSp delSp modSp">
        <pc:chgData name="Anuj Kumar" userId="fbbf561fc1d5fd09" providerId="LiveId" clId="{BE84F01F-485E-4012-A6F5-675192E7C3AD}" dt="2023-04-09T03:17:11.313" v="2271" actId="1076"/>
        <pc:sldMkLst>
          <pc:docMk/>
          <pc:sldMk cId="849123194" sldId="37563"/>
        </pc:sldMkLst>
        <pc:picChg chg="del">
          <ac:chgData name="Anuj Kumar" userId="fbbf561fc1d5fd09" providerId="LiveId" clId="{BE84F01F-485E-4012-A6F5-675192E7C3AD}" dt="2023-04-09T03:17:05.222" v="2268" actId="478"/>
          <ac:picMkLst>
            <pc:docMk/>
            <pc:sldMk cId="849123194" sldId="37563"/>
            <ac:picMk id="3" creationId="{A084C2FE-3392-EB91-CDB3-92FD5508FA7F}"/>
          </ac:picMkLst>
        </pc:picChg>
        <pc:picChg chg="add mod">
          <ac:chgData name="Anuj Kumar" userId="fbbf561fc1d5fd09" providerId="LiveId" clId="{BE84F01F-485E-4012-A6F5-675192E7C3AD}" dt="2023-04-09T03:17:11.313" v="2271" actId="1076"/>
          <ac:picMkLst>
            <pc:docMk/>
            <pc:sldMk cId="849123194" sldId="37563"/>
            <ac:picMk id="6146" creationId="{289D6768-E67A-7097-A1B2-E0E4DB671902}"/>
          </ac:picMkLst>
        </pc:picChg>
      </pc:sldChg>
      <pc:sldChg chg="modSp mod">
        <pc:chgData name="Anuj Kumar" userId="fbbf561fc1d5fd09" providerId="LiveId" clId="{BE84F01F-485E-4012-A6F5-675192E7C3AD}" dt="2023-04-09T03:20:36.853" v="2631" actId="20577"/>
        <pc:sldMkLst>
          <pc:docMk/>
          <pc:sldMk cId="258794682" sldId="37567"/>
        </pc:sldMkLst>
        <pc:spChg chg="mod">
          <ac:chgData name="Anuj Kumar" userId="fbbf561fc1d5fd09" providerId="LiveId" clId="{BE84F01F-485E-4012-A6F5-675192E7C3AD}" dt="2023-04-09T03:20:36.853" v="2631" actId="20577"/>
          <ac:spMkLst>
            <pc:docMk/>
            <pc:sldMk cId="258794682" sldId="37567"/>
            <ac:spMk id="10" creationId="{7A2A7EC3-852A-5A16-F0B5-3531D0D66745}"/>
          </ac:spMkLst>
        </pc:spChg>
      </pc:sldChg>
      <pc:sldChg chg="addSp delSp modSp">
        <pc:chgData name="Anuj Kumar" userId="fbbf561fc1d5fd09" providerId="LiveId" clId="{BE84F01F-485E-4012-A6F5-675192E7C3AD}" dt="2023-04-09T03:22:24.827" v="2635" actId="1076"/>
        <pc:sldMkLst>
          <pc:docMk/>
          <pc:sldMk cId="2984440622" sldId="37568"/>
        </pc:sldMkLst>
        <pc:picChg chg="del">
          <ac:chgData name="Anuj Kumar" userId="fbbf561fc1d5fd09" providerId="LiveId" clId="{BE84F01F-485E-4012-A6F5-675192E7C3AD}" dt="2023-04-09T03:22:20.600" v="2632" actId="478"/>
          <ac:picMkLst>
            <pc:docMk/>
            <pc:sldMk cId="2984440622" sldId="37568"/>
            <ac:picMk id="3" creationId="{17062CE7-D136-6D48-7F5A-3B05DB55DFF2}"/>
          </ac:picMkLst>
        </pc:picChg>
        <pc:picChg chg="add mod">
          <ac:chgData name="Anuj Kumar" userId="fbbf561fc1d5fd09" providerId="LiveId" clId="{BE84F01F-485E-4012-A6F5-675192E7C3AD}" dt="2023-04-09T03:22:24.827" v="2635" actId="1076"/>
          <ac:picMkLst>
            <pc:docMk/>
            <pc:sldMk cId="2984440622" sldId="37568"/>
            <ac:picMk id="7170" creationId="{F61AE6E0-9404-4BEC-092D-46D2D07DAB23}"/>
          </ac:picMkLst>
        </pc:picChg>
      </pc:sldChg>
      <pc:sldChg chg="modSp mod">
        <pc:chgData name="Anuj Kumar" userId="fbbf561fc1d5fd09" providerId="LiveId" clId="{BE84F01F-485E-4012-A6F5-675192E7C3AD}" dt="2023-04-09T04:29:42.086" v="5466" actId="20577"/>
        <pc:sldMkLst>
          <pc:docMk/>
          <pc:sldMk cId="2979475229" sldId="37569"/>
        </pc:sldMkLst>
        <pc:spChg chg="mod">
          <ac:chgData name="Anuj Kumar" userId="fbbf561fc1d5fd09" providerId="LiveId" clId="{BE84F01F-485E-4012-A6F5-675192E7C3AD}" dt="2023-04-09T04:29:42.086" v="5466" actId="20577"/>
          <ac:spMkLst>
            <pc:docMk/>
            <pc:sldMk cId="2979475229" sldId="37569"/>
            <ac:spMk id="7" creationId="{00000000-0000-0000-0000-000000000000}"/>
          </ac:spMkLst>
        </pc:spChg>
      </pc:sldChg>
      <pc:sldChg chg="modSp mod modAnim">
        <pc:chgData name="Anuj Kumar" userId="fbbf561fc1d5fd09" providerId="LiveId" clId="{BE84F01F-485E-4012-A6F5-675192E7C3AD}" dt="2023-04-09T03:25:19.297" v="2932" actId="20577"/>
        <pc:sldMkLst>
          <pc:docMk/>
          <pc:sldMk cId="2425010638" sldId="37570"/>
        </pc:sldMkLst>
        <pc:spChg chg="mod">
          <ac:chgData name="Anuj Kumar" userId="fbbf561fc1d5fd09" providerId="LiveId" clId="{BE84F01F-485E-4012-A6F5-675192E7C3AD}" dt="2023-04-09T03:25:19.297" v="2932" actId="20577"/>
          <ac:spMkLst>
            <pc:docMk/>
            <pc:sldMk cId="2425010638" sldId="37570"/>
            <ac:spMk id="3" creationId="{67EB1CA5-E6B0-1E53-5C8F-9568D9A39227}"/>
          </ac:spMkLst>
        </pc:spChg>
        <pc:spChg chg="mod">
          <ac:chgData name="Anuj Kumar" userId="fbbf561fc1d5fd09" providerId="LiveId" clId="{BE84F01F-485E-4012-A6F5-675192E7C3AD}" dt="2023-04-09T03:24:44.153" v="2924" actId="6549"/>
          <ac:spMkLst>
            <pc:docMk/>
            <pc:sldMk cId="2425010638" sldId="37570"/>
            <ac:spMk id="10" creationId="{7A2A7EC3-852A-5A16-F0B5-3531D0D66745}"/>
          </ac:spMkLst>
        </pc:spChg>
      </pc:sldChg>
      <pc:sldChg chg="addSp delSp modSp">
        <pc:chgData name="Anuj Kumar" userId="fbbf561fc1d5fd09" providerId="LiveId" clId="{BE84F01F-485E-4012-A6F5-675192E7C3AD}" dt="2023-04-09T03:25:13.923" v="2928" actId="1076"/>
        <pc:sldMkLst>
          <pc:docMk/>
          <pc:sldMk cId="3602942947" sldId="37571"/>
        </pc:sldMkLst>
        <pc:picChg chg="add mod">
          <ac:chgData name="Anuj Kumar" userId="fbbf561fc1d5fd09" providerId="LiveId" clId="{BE84F01F-485E-4012-A6F5-675192E7C3AD}" dt="2023-04-09T03:25:13.923" v="2928" actId="1076"/>
          <ac:picMkLst>
            <pc:docMk/>
            <pc:sldMk cId="3602942947" sldId="37571"/>
            <ac:picMk id="3" creationId="{3FD81D5A-A58D-2297-170F-BCCE95F0FDCC}"/>
          </ac:picMkLst>
        </pc:picChg>
        <pc:picChg chg="del">
          <ac:chgData name="Anuj Kumar" userId="fbbf561fc1d5fd09" providerId="LiveId" clId="{BE84F01F-485E-4012-A6F5-675192E7C3AD}" dt="2023-04-09T03:25:08.676" v="2925" actId="478"/>
          <ac:picMkLst>
            <pc:docMk/>
            <pc:sldMk cId="3602942947" sldId="37571"/>
            <ac:picMk id="8194" creationId="{A4C4C217-7BFA-558F-2782-F5FBAC113BBA}"/>
          </ac:picMkLst>
        </pc:picChg>
      </pc:sldChg>
      <pc:sldChg chg="modSp mod">
        <pc:chgData name="Anuj Kumar" userId="fbbf561fc1d5fd09" providerId="LiveId" clId="{BE84F01F-485E-4012-A6F5-675192E7C3AD}" dt="2023-04-09T04:28:12.439" v="5260" actId="20577"/>
        <pc:sldMkLst>
          <pc:docMk/>
          <pc:sldMk cId="1996721101" sldId="37572"/>
        </pc:sldMkLst>
        <pc:spChg chg="mod">
          <ac:chgData name="Anuj Kumar" userId="fbbf561fc1d5fd09" providerId="LiveId" clId="{BE84F01F-485E-4012-A6F5-675192E7C3AD}" dt="2023-04-09T04:28:12.439" v="5260" actId="20577"/>
          <ac:spMkLst>
            <pc:docMk/>
            <pc:sldMk cId="1996721101" sldId="37572"/>
            <ac:spMk id="7" creationId="{00000000-0000-0000-0000-000000000000}"/>
          </ac:spMkLst>
        </pc:spChg>
      </pc:sldChg>
      <pc:sldChg chg="modSp mod">
        <pc:chgData name="Anuj Kumar" userId="fbbf561fc1d5fd09" providerId="LiveId" clId="{BE84F01F-485E-4012-A6F5-675192E7C3AD}" dt="2023-04-09T03:30:02.347" v="3819" actId="20577"/>
        <pc:sldMkLst>
          <pc:docMk/>
          <pc:sldMk cId="1346513316" sldId="37573"/>
        </pc:sldMkLst>
        <pc:spChg chg="mod">
          <ac:chgData name="Anuj Kumar" userId="fbbf561fc1d5fd09" providerId="LiveId" clId="{BE84F01F-485E-4012-A6F5-675192E7C3AD}" dt="2023-04-09T03:30:02.347" v="3819" actId="20577"/>
          <ac:spMkLst>
            <pc:docMk/>
            <pc:sldMk cId="1346513316" sldId="37573"/>
            <ac:spMk id="10" creationId="{7A2A7EC3-852A-5A16-F0B5-3531D0D66745}"/>
          </ac:spMkLst>
        </pc:spChg>
      </pc:sldChg>
      <pc:sldChg chg="addSp delSp modSp">
        <pc:chgData name="Anuj Kumar" userId="fbbf561fc1d5fd09" providerId="LiveId" clId="{BE84F01F-485E-4012-A6F5-675192E7C3AD}" dt="2023-04-09T03:30:29.755" v="3823" actId="1076"/>
        <pc:sldMkLst>
          <pc:docMk/>
          <pc:sldMk cId="4273193764" sldId="37574"/>
        </pc:sldMkLst>
        <pc:picChg chg="del">
          <ac:chgData name="Anuj Kumar" userId="fbbf561fc1d5fd09" providerId="LiveId" clId="{BE84F01F-485E-4012-A6F5-675192E7C3AD}" dt="2023-04-09T03:30:25.284" v="3820" actId="478"/>
          <ac:picMkLst>
            <pc:docMk/>
            <pc:sldMk cId="4273193764" sldId="37574"/>
            <ac:picMk id="1026" creationId="{476A3E7D-4D65-4205-0922-BD347D7AA314}"/>
          </ac:picMkLst>
        </pc:picChg>
        <pc:picChg chg="add mod">
          <ac:chgData name="Anuj Kumar" userId="fbbf561fc1d5fd09" providerId="LiveId" clId="{BE84F01F-485E-4012-A6F5-675192E7C3AD}" dt="2023-04-09T03:30:29.755" v="3823" actId="1076"/>
          <ac:picMkLst>
            <pc:docMk/>
            <pc:sldMk cId="4273193764" sldId="37574"/>
            <ac:picMk id="9218" creationId="{C725D90E-6910-752D-73D9-B4C7C3B1A6A5}"/>
          </ac:picMkLst>
        </pc:picChg>
      </pc:sldChg>
      <pc:sldChg chg="modSp mod">
        <pc:chgData name="Anuj Kumar" userId="fbbf561fc1d5fd09" providerId="LiveId" clId="{BE84F01F-485E-4012-A6F5-675192E7C3AD}" dt="2023-04-09T04:27:12.868" v="5137" actId="20577"/>
        <pc:sldMkLst>
          <pc:docMk/>
          <pc:sldMk cId="2351124263" sldId="37575"/>
        </pc:sldMkLst>
        <pc:spChg chg="mod">
          <ac:chgData name="Anuj Kumar" userId="fbbf561fc1d5fd09" providerId="LiveId" clId="{BE84F01F-485E-4012-A6F5-675192E7C3AD}" dt="2023-04-09T04:27:12.868" v="5137" actId="20577"/>
          <ac:spMkLst>
            <pc:docMk/>
            <pc:sldMk cId="2351124263" sldId="37575"/>
            <ac:spMk id="7" creationId="{00000000-0000-0000-0000-000000000000}"/>
          </ac:spMkLst>
        </pc:spChg>
      </pc:sldChg>
      <pc:sldChg chg="modSp mod">
        <pc:chgData name="Anuj Kumar" userId="fbbf561fc1d5fd09" providerId="LiveId" clId="{BE84F01F-485E-4012-A6F5-675192E7C3AD}" dt="2023-04-09T04:31:38.391" v="5618" actId="20577"/>
        <pc:sldMkLst>
          <pc:docMk/>
          <pc:sldMk cId="1438462602" sldId="37597"/>
        </pc:sldMkLst>
        <pc:spChg chg="mod">
          <ac:chgData name="Anuj Kumar" userId="fbbf561fc1d5fd09" providerId="LiveId" clId="{BE84F01F-485E-4012-A6F5-675192E7C3AD}" dt="2023-04-09T04:31:38.391" v="5618" actId="20577"/>
          <ac:spMkLst>
            <pc:docMk/>
            <pc:sldMk cId="1438462602" sldId="37597"/>
            <ac:spMk id="7" creationId="{00000000-0000-0000-0000-000000000000}"/>
          </ac:spMkLst>
        </pc:spChg>
      </pc:sldChg>
      <pc:sldChg chg="modSp mod">
        <pc:chgData name="Anuj Kumar" userId="fbbf561fc1d5fd09" providerId="LiveId" clId="{BE84F01F-485E-4012-A6F5-675192E7C3AD}" dt="2023-04-09T03:39:01.976" v="4627" actId="6549"/>
        <pc:sldMkLst>
          <pc:docMk/>
          <pc:sldMk cId="787069678" sldId="37599"/>
        </pc:sldMkLst>
        <pc:spChg chg="mod">
          <ac:chgData name="Anuj Kumar" userId="fbbf561fc1d5fd09" providerId="LiveId" clId="{BE84F01F-485E-4012-A6F5-675192E7C3AD}" dt="2023-04-09T03:39:01.976" v="4627" actId="6549"/>
          <ac:spMkLst>
            <pc:docMk/>
            <pc:sldMk cId="787069678" sldId="37599"/>
            <ac:spMk id="10" creationId="{7A2A7EC3-852A-5A16-F0B5-3531D0D66745}"/>
          </ac:spMkLst>
        </pc:spChg>
      </pc:sldChg>
      <pc:sldChg chg="addSp delSp modSp">
        <pc:chgData name="Anuj Kumar" userId="fbbf561fc1d5fd09" providerId="LiveId" clId="{BE84F01F-485E-4012-A6F5-675192E7C3AD}" dt="2023-04-09T03:39:18.563" v="4631" actId="1076"/>
        <pc:sldMkLst>
          <pc:docMk/>
          <pc:sldMk cId="1876516582" sldId="37600"/>
        </pc:sldMkLst>
        <pc:picChg chg="del">
          <ac:chgData name="Anuj Kumar" userId="fbbf561fc1d5fd09" providerId="LiveId" clId="{BE84F01F-485E-4012-A6F5-675192E7C3AD}" dt="2023-04-09T03:39:11.625" v="4628" actId="478"/>
          <ac:picMkLst>
            <pc:docMk/>
            <pc:sldMk cId="1876516582" sldId="37600"/>
            <ac:picMk id="3074" creationId="{7725A008-302D-295B-7FDF-6A712E1825A2}"/>
          </ac:picMkLst>
        </pc:picChg>
        <pc:picChg chg="add mod">
          <ac:chgData name="Anuj Kumar" userId="fbbf561fc1d5fd09" providerId="LiveId" clId="{BE84F01F-485E-4012-A6F5-675192E7C3AD}" dt="2023-04-09T03:39:18.563" v="4631" actId="1076"/>
          <ac:picMkLst>
            <pc:docMk/>
            <pc:sldMk cId="1876516582" sldId="37600"/>
            <ac:picMk id="11266" creationId="{A048DAAE-1EF8-0EA9-E36F-83477EF94C48}"/>
          </ac:picMkLst>
        </pc:picChg>
      </pc:sldChg>
      <pc:sldChg chg="modSp mod">
        <pc:chgData name="Anuj Kumar" userId="fbbf561fc1d5fd09" providerId="LiveId" clId="{BE84F01F-485E-4012-A6F5-675192E7C3AD}" dt="2023-04-09T04:23:06.161" v="4793" actId="6549"/>
        <pc:sldMkLst>
          <pc:docMk/>
          <pc:sldMk cId="3406251158" sldId="37601"/>
        </pc:sldMkLst>
        <pc:spChg chg="mod">
          <ac:chgData name="Anuj Kumar" userId="fbbf561fc1d5fd09" providerId="LiveId" clId="{BE84F01F-485E-4012-A6F5-675192E7C3AD}" dt="2023-04-09T04:23:06.161" v="4793" actId="6549"/>
          <ac:spMkLst>
            <pc:docMk/>
            <pc:sldMk cId="3406251158" sldId="37601"/>
            <ac:spMk id="7" creationId="{00000000-0000-0000-0000-000000000000}"/>
          </ac:spMkLst>
        </pc:spChg>
      </pc:sldChg>
      <pc:sldChg chg="modSp mod">
        <pc:chgData name="Anuj Kumar" userId="fbbf561fc1d5fd09" providerId="LiveId" clId="{BE84F01F-485E-4012-A6F5-675192E7C3AD}" dt="2023-04-09T03:35:10.778" v="4290" actId="20577"/>
        <pc:sldMkLst>
          <pc:docMk/>
          <pc:sldMk cId="597654038" sldId="37638"/>
        </pc:sldMkLst>
        <pc:spChg chg="mod">
          <ac:chgData name="Anuj Kumar" userId="fbbf561fc1d5fd09" providerId="LiveId" clId="{BE84F01F-485E-4012-A6F5-675192E7C3AD}" dt="2023-04-09T03:35:10.778" v="4290" actId="20577"/>
          <ac:spMkLst>
            <pc:docMk/>
            <pc:sldMk cId="597654038" sldId="37638"/>
            <ac:spMk id="10" creationId="{7A2A7EC3-852A-5A16-F0B5-3531D0D66745}"/>
          </ac:spMkLst>
        </pc:spChg>
      </pc:sldChg>
      <pc:sldChg chg="addSp delSp modSp">
        <pc:chgData name="Anuj Kumar" userId="fbbf561fc1d5fd09" providerId="LiveId" clId="{BE84F01F-485E-4012-A6F5-675192E7C3AD}" dt="2023-04-09T03:35:27.021" v="4294" actId="1076"/>
        <pc:sldMkLst>
          <pc:docMk/>
          <pc:sldMk cId="2761611304" sldId="37639"/>
        </pc:sldMkLst>
        <pc:picChg chg="del">
          <ac:chgData name="Anuj Kumar" userId="fbbf561fc1d5fd09" providerId="LiveId" clId="{BE84F01F-485E-4012-A6F5-675192E7C3AD}" dt="2023-04-09T03:35:21.667" v="4291" actId="478"/>
          <ac:picMkLst>
            <pc:docMk/>
            <pc:sldMk cId="2761611304" sldId="37639"/>
            <ac:picMk id="2050" creationId="{2095DD26-7ADB-2ED7-32E7-423EC0CE7D7A}"/>
          </ac:picMkLst>
        </pc:picChg>
        <pc:picChg chg="add mod">
          <ac:chgData name="Anuj Kumar" userId="fbbf561fc1d5fd09" providerId="LiveId" clId="{BE84F01F-485E-4012-A6F5-675192E7C3AD}" dt="2023-04-09T03:35:27.021" v="4294" actId="1076"/>
          <ac:picMkLst>
            <pc:docMk/>
            <pc:sldMk cId="2761611304" sldId="37639"/>
            <ac:picMk id="10242" creationId="{B24A9373-4421-BDB1-6A12-3E34AB5864AD}"/>
          </ac:picMkLst>
        </pc:picChg>
      </pc:sldChg>
      <pc:sldChg chg="modSp mod">
        <pc:chgData name="Anuj Kumar" userId="fbbf561fc1d5fd09" providerId="LiveId" clId="{BE84F01F-485E-4012-A6F5-675192E7C3AD}" dt="2023-04-09T04:24:53.528" v="4978" actId="20577"/>
        <pc:sldMkLst>
          <pc:docMk/>
          <pc:sldMk cId="3418344206" sldId="37640"/>
        </pc:sldMkLst>
        <pc:spChg chg="mod">
          <ac:chgData name="Anuj Kumar" userId="fbbf561fc1d5fd09" providerId="LiveId" clId="{BE84F01F-485E-4012-A6F5-675192E7C3AD}" dt="2023-04-09T04:24:53.528" v="4978" actId="20577"/>
          <ac:spMkLst>
            <pc:docMk/>
            <pc:sldMk cId="3418344206" sldId="37640"/>
            <ac:spMk id="7" creationId="{00000000-0000-0000-0000-000000000000}"/>
          </ac:spMkLst>
        </pc:spChg>
      </pc:sldChg>
      <pc:sldChg chg="del">
        <pc:chgData name="Anuj Kumar" userId="fbbf561fc1d5fd09" providerId="LiveId" clId="{BE84F01F-485E-4012-A6F5-675192E7C3AD}" dt="2023-04-09T04:23:11.732" v="4794" actId="47"/>
        <pc:sldMkLst>
          <pc:docMk/>
          <pc:sldMk cId="755042696" sldId="37701"/>
        </pc:sldMkLst>
      </pc:sldChg>
      <pc:sldChg chg="del">
        <pc:chgData name="Anuj Kumar" userId="fbbf561fc1d5fd09" providerId="LiveId" clId="{BE84F01F-485E-4012-A6F5-675192E7C3AD}" dt="2023-04-09T03:41:14.182" v="4633" actId="47"/>
        <pc:sldMkLst>
          <pc:docMk/>
          <pc:sldMk cId="1017395422" sldId="37719"/>
        </pc:sldMkLst>
      </pc:sldChg>
      <pc:sldChg chg="del">
        <pc:chgData name="Anuj Kumar" userId="fbbf561fc1d5fd09" providerId="LiveId" clId="{BE84F01F-485E-4012-A6F5-675192E7C3AD}" dt="2023-04-09T03:41:14.387" v="4634" actId="47"/>
        <pc:sldMkLst>
          <pc:docMk/>
          <pc:sldMk cId="3635479116" sldId="37720"/>
        </pc:sldMkLst>
      </pc:sldChg>
      <pc:sldChg chg="del">
        <pc:chgData name="Anuj Kumar" userId="fbbf561fc1d5fd09" providerId="LiveId" clId="{BE84F01F-485E-4012-A6F5-675192E7C3AD}" dt="2023-04-09T03:41:14.544" v="4635" actId="47"/>
        <pc:sldMkLst>
          <pc:docMk/>
          <pc:sldMk cId="2650053298" sldId="37721"/>
        </pc:sldMkLst>
      </pc:sldChg>
      <pc:sldChg chg="del">
        <pc:chgData name="Anuj Kumar" userId="fbbf561fc1d5fd09" providerId="LiveId" clId="{BE84F01F-485E-4012-A6F5-675192E7C3AD}" dt="2023-04-09T03:41:14.686" v="4636" actId="47"/>
        <pc:sldMkLst>
          <pc:docMk/>
          <pc:sldMk cId="2331079427" sldId="37722"/>
        </pc:sldMkLst>
      </pc:sldChg>
      <pc:sldChg chg="del">
        <pc:chgData name="Anuj Kumar" userId="fbbf561fc1d5fd09" providerId="LiveId" clId="{BE84F01F-485E-4012-A6F5-675192E7C3AD}" dt="2023-04-09T03:41:14.875" v="4637" actId="47"/>
        <pc:sldMkLst>
          <pc:docMk/>
          <pc:sldMk cId="3856809260" sldId="37723"/>
        </pc:sldMkLst>
      </pc:sldChg>
      <pc:sldChg chg="del">
        <pc:chgData name="Anuj Kumar" userId="fbbf561fc1d5fd09" providerId="LiveId" clId="{BE84F01F-485E-4012-A6F5-675192E7C3AD}" dt="2023-04-09T03:41:15.032" v="4638" actId="47"/>
        <pc:sldMkLst>
          <pc:docMk/>
          <pc:sldMk cId="3800185253" sldId="37724"/>
        </pc:sldMkLst>
      </pc:sldChg>
      <pc:sldChg chg="del">
        <pc:chgData name="Anuj Kumar" userId="fbbf561fc1d5fd09" providerId="LiveId" clId="{BE84F01F-485E-4012-A6F5-675192E7C3AD}" dt="2023-04-09T03:41:15.188" v="4639" actId="47"/>
        <pc:sldMkLst>
          <pc:docMk/>
          <pc:sldMk cId="1835322344" sldId="37725"/>
        </pc:sldMkLst>
      </pc:sldChg>
      <pc:sldChg chg="del">
        <pc:chgData name="Anuj Kumar" userId="fbbf561fc1d5fd09" providerId="LiveId" clId="{BE84F01F-485E-4012-A6F5-675192E7C3AD}" dt="2023-04-09T03:41:15.362" v="4640" actId="47"/>
        <pc:sldMkLst>
          <pc:docMk/>
          <pc:sldMk cId="1112030629" sldId="37726"/>
        </pc:sldMkLst>
      </pc:sldChg>
      <pc:sldChg chg="del">
        <pc:chgData name="Anuj Kumar" userId="fbbf561fc1d5fd09" providerId="LiveId" clId="{BE84F01F-485E-4012-A6F5-675192E7C3AD}" dt="2023-04-09T03:41:15.538" v="4641" actId="47"/>
        <pc:sldMkLst>
          <pc:docMk/>
          <pc:sldMk cId="3678965253" sldId="37727"/>
        </pc:sldMkLst>
      </pc:sldChg>
      <pc:sldChg chg="del">
        <pc:chgData name="Anuj Kumar" userId="fbbf561fc1d5fd09" providerId="LiveId" clId="{BE84F01F-485E-4012-A6F5-675192E7C3AD}" dt="2023-04-09T03:41:15.712" v="4642" actId="47"/>
        <pc:sldMkLst>
          <pc:docMk/>
          <pc:sldMk cId="2301014628" sldId="37728"/>
        </pc:sldMkLst>
      </pc:sldChg>
      <pc:sldChg chg="del">
        <pc:chgData name="Anuj Kumar" userId="fbbf561fc1d5fd09" providerId="LiveId" clId="{BE84F01F-485E-4012-A6F5-675192E7C3AD}" dt="2023-04-09T03:41:15.872" v="4643" actId="47"/>
        <pc:sldMkLst>
          <pc:docMk/>
          <pc:sldMk cId="1011846301" sldId="37729"/>
        </pc:sldMkLst>
      </pc:sldChg>
      <pc:sldChg chg="del">
        <pc:chgData name="Anuj Kumar" userId="fbbf561fc1d5fd09" providerId="LiveId" clId="{BE84F01F-485E-4012-A6F5-675192E7C3AD}" dt="2023-04-09T03:41:16.044" v="4644" actId="47"/>
        <pc:sldMkLst>
          <pc:docMk/>
          <pc:sldMk cId="1602064019" sldId="37730"/>
        </pc:sldMkLst>
      </pc:sldChg>
      <pc:sldChg chg="del">
        <pc:chgData name="Anuj Kumar" userId="fbbf561fc1d5fd09" providerId="LiveId" clId="{BE84F01F-485E-4012-A6F5-675192E7C3AD}" dt="2023-04-09T03:41:16.570" v="4645" actId="47"/>
        <pc:sldMkLst>
          <pc:docMk/>
          <pc:sldMk cId="1591134994" sldId="37731"/>
        </pc:sldMkLst>
      </pc:sldChg>
      <pc:sldChg chg="del">
        <pc:chgData name="Anuj Kumar" userId="fbbf561fc1d5fd09" providerId="LiveId" clId="{BE84F01F-485E-4012-A6F5-675192E7C3AD}" dt="2023-04-09T03:41:17.089" v="4646" actId="47"/>
        <pc:sldMkLst>
          <pc:docMk/>
          <pc:sldMk cId="1860941570" sldId="37732"/>
        </pc:sldMkLst>
      </pc:sldChg>
      <pc:sldChg chg="del">
        <pc:chgData name="Anuj Kumar" userId="fbbf561fc1d5fd09" providerId="LiveId" clId="{BE84F01F-485E-4012-A6F5-675192E7C3AD}" dt="2023-04-09T03:41:17.782" v="4647" actId="47"/>
        <pc:sldMkLst>
          <pc:docMk/>
          <pc:sldMk cId="2568602978" sldId="37733"/>
        </pc:sldMkLst>
      </pc:sldChg>
      <pc:sldChg chg="add">
        <pc:chgData name="Anuj Kumar" userId="fbbf561fc1d5fd09" providerId="LiveId" clId="{BE84F01F-485E-4012-A6F5-675192E7C3AD}" dt="2023-04-09T03:41:04.696" v="4632"/>
        <pc:sldMkLst>
          <pc:docMk/>
          <pc:sldMk cId="3134359540" sldId="37735"/>
        </pc:sldMkLst>
      </pc:sldChg>
      <pc:sldChg chg="add">
        <pc:chgData name="Anuj Kumar" userId="fbbf561fc1d5fd09" providerId="LiveId" clId="{BE84F01F-485E-4012-A6F5-675192E7C3AD}" dt="2023-04-09T03:41:04.696" v="4632"/>
        <pc:sldMkLst>
          <pc:docMk/>
          <pc:sldMk cId="1726276184" sldId="37736"/>
        </pc:sldMkLst>
      </pc:sldChg>
      <pc:sldChg chg="add">
        <pc:chgData name="Anuj Kumar" userId="fbbf561fc1d5fd09" providerId="LiveId" clId="{BE84F01F-485E-4012-A6F5-675192E7C3AD}" dt="2023-04-09T03:41:04.696" v="4632"/>
        <pc:sldMkLst>
          <pc:docMk/>
          <pc:sldMk cId="47026122" sldId="37737"/>
        </pc:sldMkLst>
      </pc:sldChg>
      <pc:sldChg chg="add">
        <pc:chgData name="Anuj Kumar" userId="fbbf561fc1d5fd09" providerId="LiveId" clId="{BE84F01F-485E-4012-A6F5-675192E7C3AD}" dt="2023-04-09T03:41:04.696" v="4632"/>
        <pc:sldMkLst>
          <pc:docMk/>
          <pc:sldMk cId="3108427487" sldId="37738"/>
        </pc:sldMkLst>
      </pc:sldChg>
      <pc:sldChg chg="add">
        <pc:chgData name="Anuj Kumar" userId="fbbf561fc1d5fd09" providerId="LiveId" clId="{BE84F01F-485E-4012-A6F5-675192E7C3AD}" dt="2023-04-09T03:41:04.696" v="4632"/>
        <pc:sldMkLst>
          <pc:docMk/>
          <pc:sldMk cId="1657657445" sldId="37739"/>
        </pc:sldMkLst>
      </pc:sldChg>
      <pc:sldChg chg="add">
        <pc:chgData name="Anuj Kumar" userId="fbbf561fc1d5fd09" providerId="LiveId" clId="{BE84F01F-485E-4012-A6F5-675192E7C3AD}" dt="2023-04-09T03:41:04.696" v="4632"/>
        <pc:sldMkLst>
          <pc:docMk/>
          <pc:sldMk cId="3282893041" sldId="37740"/>
        </pc:sldMkLst>
      </pc:sldChg>
      <pc:sldChg chg="add">
        <pc:chgData name="Anuj Kumar" userId="fbbf561fc1d5fd09" providerId="LiveId" clId="{BE84F01F-485E-4012-A6F5-675192E7C3AD}" dt="2023-04-09T03:41:04.696" v="4632"/>
        <pc:sldMkLst>
          <pc:docMk/>
          <pc:sldMk cId="2627246696" sldId="37741"/>
        </pc:sldMkLst>
      </pc:sldChg>
      <pc:sldChg chg="add">
        <pc:chgData name="Anuj Kumar" userId="fbbf561fc1d5fd09" providerId="LiveId" clId="{BE84F01F-485E-4012-A6F5-675192E7C3AD}" dt="2023-04-09T03:41:04.696" v="4632"/>
        <pc:sldMkLst>
          <pc:docMk/>
          <pc:sldMk cId="152532690" sldId="37742"/>
        </pc:sldMkLst>
      </pc:sldChg>
      <pc:sldChg chg="add">
        <pc:chgData name="Anuj Kumar" userId="fbbf561fc1d5fd09" providerId="LiveId" clId="{BE84F01F-485E-4012-A6F5-675192E7C3AD}" dt="2023-04-09T03:41:04.696" v="4632"/>
        <pc:sldMkLst>
          <pc:docMk/>
          <pc:sldMk cId="1627257853" sldId="37743"/>
        </pc:sldMkLst>
      </pc:sldChg>
      <pc:sldChg chg="add">
        <pc:chgData name="Anuj Kumar" userId="fbbf561fc1d5fd09" providerId="LiveId" clId="{BE84F01F-485E-4012-A6F5-675192E7C3AD}" dt="2023-04-09T03:41:04.696" v="4632"/>
        <pc:sldMkLst>
          <pc:docMk/>
          <pc:sldMk cId="1442061799" sldId="37744"/>
        </pc:sldMkLst>
      </pc:sldChg>
      <pc:sldChg chg="add">
        <pc:chgData name="Anuj Kumar" userId="fbbf561fc1d5fd09" providerId="LiveId" clId="{BE84F01F-485E-4012-A6F5-675192E7C3AD}" dt="2023-04-09T03:41:04.696" v="4632"/>
        <pc:sldMkLst>
          <pc:docMk/>
          <pc:sldMk cId="2167382641" sldId="37745"/>
        </pc:sldMkLst>
      </pc:sldChg>
      <pc:sldChg chg="add">
        <pc:chgData name="Anuj Kumar" userId="fbbf561fc1d5fd09" providerId="LiveId" clId="{BE84F01F-485E-4012-A6F5-675192E7C3AD}" dt="2023-04-09T03:41:04.696" v="4632"/>
        <pc:sldMkLst>
          <pc:docMk/>
          <pc:sldMk cId="3371621749" sldId="37746"/>
        </pc:sldMkLst>
      </pc:sldChg>
      <pc:sldChg chg="add">
        <pc:chgData name="Anuj Kumar" userId="fbbf561fc1d5fd09" providerId="LiveId" clId="{BE84F01F-485E-4012-A6F5-675192E7C3AD}" dt="2023-04-09T03:41:04.696" v="4632"/>
        <pc:sldMkLst>
          <pc:docMk/>
          <pc:sldMk cId="3230882097" sldId="37747"/>
        </pc:sldMkLst>
      </pc:sldChg>
      <pc:sldChg chg="add">
        <pc:chgData name="Anuj Kumar" userId="fbbf561fc1d5fd09" providerId="LiveId" clId="{BE84F01F-485E-4012-A6F5-675192E7C3AD}" dt="2023-04-09T03:41:04.696" v="4632"/>
        <pc:sldMkLst>
          <pc:docMk/>
          <pc:sldMk cId="2444070221" sldId="37748"/>
        </pc:sldMkLst>
      </pc:sldChg>
      <pc:sldChg chg="modSp add mod">
        <pc:chgData name="Anuj Kumar" userId="fbbf561fc1d5fd09" providerId="LiveId" clId="{BE84F01F-485E-4012-A6F5-675192E7C3AD}" dt="2023-04-09T04:30:34.484" v="5487" actId="21"/>
        <pc:sldMkLst>
          <pc:docMk/>
          <pc:sldMk cId="3977250690" sldId="37749"/>
        </pc:sldMkLst>
        <pc:spChg chg="mod">
          <ac:chgData name="Anuj Kumar" userId="fbbf561fc1d5fd09" providerId="LiveId" clId="{BE84F01F-485E-4012-A6F5-675192E7C3AD}" dt="2023-04-09T04:30:34.484" v="5487" actId="21"/>
          <ac:spMkLst>
            <pc:docMk/>
            <pc:sldMk cId="3977250690" sldId="37749"/>
            <ac:spMk id="7" creationId="{00000000-0000-0000-0000-000000000000}"/>
          </ac:spMkLst>
        </pc:spChg>
      </pc:sldChg>
      <pc:sldChg chg="modSp add mod">
        <pc:chgData name="Anuj Kumar" userId="fbbf561fc1d5fd09" providerId="LiveId" clId="{BE84F01F-485E-4012-A6F5-675192E7C3AD}" dt="2023-04-09T04:36:23.494" v="5900" actId="20577"/>
        <pc:sldMkLst>
          <pc:docMk/>
          <pc:sldMk cId="686880813" sldId="37750"/>
        </pc:sldMkLst>
        <pc:spChg chg="mod">
          <ac:chgData name="Anuj Kumar" userId="fbbf561fc1d5fd09" providerId="LiveId" clId="{BE84F01F-485E-4012-A6F5-675192E7C3AD}" dt="2023-04-09T04:36:23.494" v="5900" actId="20577"/>
          <ac:spMkLst>
            <pc:docMk/>
            <pc:sldMk cId="686880813" sldId="37750"/>
            <ac:spMk id="7" creationId="{00000000-0000-0000-0000-000000000000}"/>
          </ac:spMkLst>
        </pc:spChg>
      </pc:sldChg>
      <pc:sldChg chg="modSp add mod">
        <pc:chgData name="Anuj Kumar" userId="fbbf561fc1d5fd09" providerId="LiveId" clId="{BE84F01F-485E-4012-A6F5-675192E7C3AD}" dt="2023-04-09T04:39:56.087" v="6046" actId="20577"/>
        <pc:sldMkLst>
          <pc:docMk/>
          <pc:sldMk cId="1343069032" sldId="37751"/>
        </pc:sldMkLst>
        <pc:spChg chg="mod">
          <ac:chgData name="Anuj Kumar" userId="fbbf561fc1d5fd09" providerId="LiveId" clId="{BE84F01F-485E-4012-A6F5-675192E7C3AD}" dt="2023-04-09T04:39:56.087" v="6046" actId="20577"/>
          <ac:spMkLst>
            <pc:docMk/>
            <pc:sldMk cId="1343069032" sldId="37751"/>
            <ac:spMk id="7" creationId="{00000000-0000-0000-0000-000000000000}"/>
          </ac:spMkLst>
        </pc:spChg>
      </pc:sldChg>
      <pc:sldChg chg="modSp add mod">
        <pc:chgData name="Anuj Kumar" userId="fbbf561fc1d5fd09" providerId="LiveId" clId="{BE84F01F-485E-4012-A6F5-675192E7C3AD}" dt="2023-04-09T04:47:42.871" v="6821" actId="5793"/>
        <pc:sldMkLst>
          <pc:docMk/>
          <pc:sldMk cId="1417788047" sldId="37752"/>
        </pc:sldMkLst>
        <pc:spChg chg="mod">
          <ac:chgData name="Anuj Kumar" userId="fbbf561fc1d5fd09" providerId="LiveId" clId="{BE84F01F-485E-4012-A6F5-675192E7C3AD}" dt="2023-04-09T04:47:42.871" v="6821" actId="5793"/>
          <ac:spMkLst>
            <pc:docMk/>
            <pc:sldMk cId="1417788047" sldId="37752"/>
            <ac:spMk id="7" creationId="{00000000-0000-0000-0000-000000000000}"/>
          </ac:spMkLst>
        </pc:spChg>
      </pc:sldChg>
    </pc:docChg>
  </pc:docChgLst>
  <pc:docChgLst>
    <pc:chgData name="Anuj Kumar" userId="fbbf561fc1d5fd09" providerId="LiveId" clId="{0772E278-3972-4DE5-AB6B-C992B1AF8956}"/>
    <pc:docChg chg="undo custSel addSld delSld modSld">
      <pc:chgData name="Anuj Kumar" userId="fbbf561fc1d5fd09" providerId="LiveId" clId="{0772E278-3972-4DE5-AB6B-C992B1AF8956}" dt="2023-04-10T13:48:32.062" v="3817" actId="1076"/>
      <pc:docMkLst>
        <pc:docMk/>
      </pc:docMkLst>
      <pc:sldChg chg="addSp delSp modSp mod">
        <pc:chgData name="Anuj Kumar" userId="fbbf561fc1d5fd09" providerId="LiveId" clId="{0772E278-3972-4DE5-AB6B-C992B1AF8956}" dt="2023-04-10T13:48:32.062" v="3817" actId="1076"/>
        <pc:sldMkLst>
          <pc:docMk/>
          <pc:sldMk cId="1862188659" sldId="33269"/>
        </pc:sldMkLst>
        <pc:picChg chg="del">
          <ac:chgData name="Anuj Kumar" userId="fbbf561fc1d5fd09" providerId="LiveId" clId="{0772E278-3972-4DE5-AB6B-C992B1AF8956}" dt="2023-04-10T13:48:04.842" v="3808" actId="478"/>
          <ac:picMkLst>
            <pc:docMk/>
            <pc:sldMk cId="1862188659" sldId="33269"/>
            <ac:picMk id="2" creationId="{CD942375-B41F-F328-A769-3BAE8C8A2945}"/>
          </ac:picMkLst>
        </pc:picChg>
        <pc:picChg chg="add del mod">
          <ac:chgData name="Anuj Kumar" userId="fbbf561fc1d5fd09" providerId="LiveId" clId="{0772E278-3972-4DE5-AB6B-C992B1AF8956}" dt="2023-04-10T13:48:14.866" v="3812" actId="478"/>
          <ac:picMkLst>
            <pc:docMk/>
            <pc:sldMk cId="1862188659" sldId="33269"/>
            <ac:picMk id="4" creationId="{57365FC5-2C72-B209-F510-CA465AFBF0E2}"/>
          </ac:picMkLst>
        </pc:picChg>
        <pc:picChg chg="add mod">
          <ac:chgData name="Anuj Kumar" userId="fbbf561fc1d5fd09" providerId="LiveId" clId="{0772E278-3972-4DE5-AB6B-C992B1AF8956}" dt="2023-04-10T13:48:32.062" v="3817" actId="1076"/>
          <ac:picMkLst>
            <pc:docMk/>
            <pc:sldMk cId="1862188659" sldId="33269"/>
            <ac:picMk id="6" creationId="{ADD987E0-11E0-6398-A6BF-5AEE7385999F}"/>
          </ac:picMkLst>
        </pc:picChg>
      </pc:sldChg>
      <pc:sldChg chg="modSp mod">
        <pc:chgData name="Anuj Kumar" userId="fbbf561fc1d5fd09" providerId="LiveId" clId="{0772E278-3972-4DE5-AB6B-C992B1AF8956}" dt="2023-04-10T10:57:46.863" v="167" actId="20577"/>
        <pc:sldMkLst>
          <pc:docMk/>
          <pc:sldMk cId="1022521700" sldId="35627"/>
        </pc:sldMkLst>
        <pc:spChg chg="mod">
          <ac:chgData name="Anuj Kumar" userId="fbbf561fc1d5fd09" providerId="LiveId" clId="{0772E278-3972-4DE5-AB6B-C992B1AF8956}" dt="2023-04-10T10:57:46.863" v="167" actId="20577"/>
          <ac:spMkLst>
            <pc:docMk/>
            <pc:sldMk cId="1022521700" sldId="35627"/>
            <ac:spMk id="3" creationId="{67EB1CA5-E6B0-1E53-5C8F-9568D9A39227}"/>
          </ac:spMkLst>
        </pc:spChg>
        <pc:spChg chg="mod">
          <ac:chgData name="Anuj Kumar" userId="fbbf561fc1d5fd09" providerId="LiveId" clId="{0772E278-3972-4DE5-AB6B-C992B1AF8956}" dt="2023-04-10T10:57:41.734" v="166" actId="20577"/>
          <ac:spMkLst>
            <pc:docMk/>
            <pc:sldMk cId="1022521700" sldId="35627"/>
            <ac:spMk id="10" creationId="{7A2A7EC3-852A-5A16-F0B5-3531D0D66745}"/>
          </ac:spMkLst>
        </pc:spChg>
      </pc:sldChg>
      <pc:sldChg chg="addSp delSp modSp">
        <pc:chgData name="Anuj Kumar" userId="fbbf561fc1d5fd09" providerId="LiveId" clId="{0772E278-3972-4DE5-AB6B-C992B1AF8956}" dt="2023-04-10T10:58:01.386" v="171" actId="1076"/>
        <pc:sldMkLst>
          <pc:docMk/>
          <pc:sldMk cId="1102545028" sldId="35628"/>
        </pc:sldMkLst>
        <pc:picChg chg="add mod">
          <ac:chgData name="Anuj Kumar" userId="fbbf561fc1d5fd09" providerId="LiveId" clId="{0772E278-3972-4DE5-AB6B-C992B1AF8956}" dt="2023-04-10T10:58:01.386" v="171" actId="1076"/>
          <ac:picMkLst>
            <pc:docMk/>
            <pc:sldMk cId="1102545028" sldId="35628"/>
            <ac:picMk id="1026" creationId="{5E72DE20-2CDF-01EC-4679-1E7179E1938E}"/>
          </ac:picMkLst>
        </pc:picChg>
        <pc:picChg chg="del">
          <ac:chgData name="Anuj Kumar" userId="fbbf561fc1d5fd09" providerId="LiveId" clId="{0772E278-3972-4DE5-AB6B-C992B1AF8956}" dt="2023-04-10T10:57:55.803" v="168" actId="478"/>
          <ac:picMkLst>
            <pc:docMk/>
            <pc:sldMk cId="1102545028" sldId="35628"/>
            <ac:picMk id="1028" creationId="{B8691252-F30D-10FD-727D-9C2D8FA93B82}"/>
          </ac:picMkLst>
        </pc:picChg>
      </pc:sldChg>
      <pc:sldChg chg="modSp mod">
        <pc:chgData name="Anuj Kumar" userId="fbbf561fc1d5fd09" providerId="LiveId" clId="{0772E278-3972-4DE5-AB6B-C992B1AF8956}" dt="2023-04-10T13:31:53.844" v="3570" actId="20577"/>
        <pc:sldMkLst>
          <pc:docMk/>
          <pc:sldMk cId="2627812795" sldId="36047"/>
        </pc:sldMkLst>
        <pc:spChg chg="mod">
          <ac:chgData name="Anuj Kumar" userId="fbbf561fc1d5fd09" providerId="LiveId" clId="{0772E278-3972-4DE5-AB6B-C992B1AF8956}" dt="2023-04-10T13:31:53.844" v="3570" actId="20577"/>
          <ac:spMkLst>
            <pc:docMk/>
            <pc:sldMk cId="2627812795" sldId="36047"/>
            <ac:spMk id="7" creationId="{00000000-0000-0000-0000-000000000000}"/>
          </ac:spMkLst>
        </pc:spChg>
      </pc:sldChg>
      <pc:sldChg chg="modSp mod modAnim">
        <pc:chgData name="Anuj Kumar" userId="fbbf561fc1d5fd09" providerId="LiveId" clId="{0772E278-3972-4DE5-AB6B-C992B1AF8956}" dt="2023-04-10T11:00:26.231" v="212" actId="20577"/>
        <pc:sldMkLst>
          <pc:docMk/>
          <pc:sldMk cId="4120686506" sldId="37549"/>
        </pc:sldMkLst>
        <pc:spChg chg="mod">
          <ac:chgData name="Anuj Kumar" userId="fbbf561fc1d5fd09" providerId="LiveId" clId="{0772E278-3972-4DE5-AB6B-C992B1AF8956}" dt="2023-04-10T11:00:12.201" v="204" actId="20577"/>
          <ac:spMkLst>
            <pc:docMk/>
            <pc:sldMk cId="4120686506" sldId="37549"/>
            <ac:spMk id="3" creationId="{67EB1CA5-E6B0-1E53-5C8F-9568D9A39227}"/>
          </ac:spMkLst>
        </pc:spChg>
        <pc:spChg chg="mod">
          <ac:chgData name="Anuj Kumar" userId="fbbf561fc1d5fd09" providerId="LiveId" clId="{0772E278-3972-4DE5-AB6B-C992B1AF8956}" dt="2023-04-10T11:00:26.231" v="212" actId="20577"/>
          <ac:spMkLst>
            <pc:docMk/>
            <pc:sldMk cId="4120686506" sldId="37549"/>
            <ac:spMk id="10" creationId="{7A2A7EC3-852A-5A16-F0B5-3531D0D66745}"/>
          </ac:spMkLst>
        </pc:spChg>
      </pc:sldChg>
      <pc:sldChg chg="addSp delSp modSp">
        <pc:chgData name="Anuj Kumar" userId="fbbf561fc1d5fd09" providerId="LiveId" clId="{0772E278-3972-4DE5-AB6B-C992B1AF8956}" dt="2023-04-10T11:01:31.514" v="229" actId="1076"/>
        <pc:sldMkLst>
          <pc:docMk/>
          <pc:sldMk cId="1864463217" sldId="37550"/>
        </pc:sldMkLst>
        <pc:picChg chg="add del">
          <ac:chgData name="Anuj Kumar" userId="fbbf561fc1d5fd09" providerId="LiveId" clId="{0772E278-3972-4DE5-AB6B-C992B1AF8956}" dt="2023-04-10T11:01:27.262" v="226" actId="478"/>
          <ac:picMkLst>
            <pc:docMk/>
            <pc:sldMk cId="1864463217" sldId="37550"/>
            <ac:picMk id="3" creationId="{9B4ED098-758F-68AA-D1C5-4735A913D995}"/>
          </ac:picMkLst>
        </pc:picChg>
        <pc:picChg chg="add del">
          <ac:chgData name="Anuj Kumar" userId="fbbf561fc1d5fd09" providerId="LiveId" clId="{0772E278-3972-4DE5-AB6B-C992B1AF8956}" dt="2023-04-10T11:01:18.639" v="224"/>
          <ac:picMkLst>
            <pc:docMk/>
            <pc:sldMk cId="1864463217" sldId="37550"/>
            <ac:picMk id="2050" creationId="{AE1ABB66-3E43-9D5C-90C3-7259E5585338}"/>
          </ac:picMkLst>
        </pc:picChg>
        <pc:picChg chg="add mod">
          <ac:chgData name="Anuj Kumar" userId="fbbf561fc1d5fd09" providerId="LiveId" clId="{0772E278-3972-4DE5-AB6B-C992B1AF8956}" dt="2023-04-10T11:01:31.514" v="229" actId="1076"/>
          <ac:picMkLst>
            <pc:docMk/>
            <pc:sldMk cId="1864463217" sldId="37550"/>
            <ac:picMk id="2052" creationId="{04AAC497-35BD-173A-8BCA-64AE5CD946DF}"/>
          </ac:picMkLst>
        </pc:picChg>
      </pc:sldChg>
      <pc:sldChg chg="modSp mod">
        <pc:chgData name="Anuj Kumar" userId="fbbf561fc1d5fd09" providerId="LiveId" clId="{0772E278-3972-4DE5-AB6B-C992B1AF8956}" dt="2023-04-10T11:00:52.813" v="217" actId="21"/>
        <pc:sldMkLst>
          <pc:docMk/>
          <pc:sldMk cId="3441178834" sldId="37551"/>
        </pc:sldMkLst>
        <pc:spChg chg="mod">
          <ac:chgData name="Anuj Kumar" userId="fbbf561fc1d5fd09" providerId="LiveId" clId="{0772E278-3972-4DE5-AB6B-C992B1AF8956}" dt="2023-04-10T11:00:52.813" v="217" actId="21"/>
          <ac:spMkLst>
            <pc:docMk/>
            <pc:sldMk cId="3441178834" sldId="37551"/>
            <ac:spMk id="7" creationId="{00000000-0000-0000-0000-000000000000}"/>
          </ac:spMkLst>
        </pc:spChg>
      </pc:sldChg>
      <pc:sldChg chg="modSp mod">
        <pc:chgData name="Anuj Kumar" userId="fbbf561fc1d5fd09" providerId="LiveId" clId="{0772E278-3972-4DE5-AB6B-C992B1AF8956}" dt="2023-04-10T11:04:28.407" v="394" actId="20577"/>
        <pc:sldMkLst>
          <pc:docMk/>
          <pc:sldMk cId="361981074" sldId="37553"/>
        </pc:sldMkLst>
        <pc:spChg chg="mod">
          <ac:chgData name="Anuj Kumar" userId="fbbf561fc1d5fd09" providerId="LiveId" clId="{0772E278-3972-4DE5-AB6B-C992B1AF8956}" dt="2023-04-10T11:04:28.407" v="394" actId="20577"/>
          <ac:spMkLst>
            <pc:docMk/>
            <pc:sldMk cId="361981074" sldId="37553"/>
            <ac:spMk id="10" creationId="{7A2A7EC3-852A-5A16-F0B5-3531D0D66745}"/>
          </ac:spMkLst>
        </pc:spChg>
      </pc:sldChg>
      <pc:sldChg chg="modSp mod">
        <pc:chgData name="Anuj Kumar" userId="fbbf561fc1d5fd09" providerId="LiveId" clId="{0772E278-3972-4DE5-AB6B-C992B1AF8956}" dt="2023-04-10T11:06:31.702" v="439" actId="21"/>
        <pc:sldMkLst>
          <pc:docMk/>
          <pc:sldMk cId="916308272" sldId="37555"/>
        </pc:sldMkLst>
        <pc:spChg chg="mod">
          <ac:chgData name="Anuj Kumar" userId="fbbf561fc1d5fd09" providerId="LiveId" clId="{0772E278-3972-4DE5-AB6B-C992B1AF8956}" dt="2023-04-10T11:06:31.702" v="439" actId="21"/>
          <ac:spMkLst>
            <pc:docMk/>
            <pc:sldMk cId="916308272" sldId="37555"/>
            <ac:spMk id="7" creationId="{00000000-0000-0000-0000-000000000000}"/>
          </ac:spMkLst>
        </pc:spChg>
      </pc:sldChg>
      <pc:sldChg chg="modSp mod">
        <pc:chgData name="Anuj Kumar" userId="fbbf561fc1d5fd09" providerId="LiveId" clId="{0772E278-3972-4DE5-AB6B-C992B1AF8956}" dt="2023-04-10T12:18:07.835" v="944" actId="20577"/>
        <pc:sldMkLst>
          <pc:docMk/>
          <pc:sldMk cId="1902798437" sldId="37556"/>
        </pc:sldMkLst>
        <pc:spChg chg="mod">
          <ac:chgData name="Anuj Kumar" userId="fbbf561fc1d5fd09" providerId="LiveId" clId="{0772E278-3972-4DE5-AB6B-C992B1AF8956}" dt="2023-04-10T12:18:07.835" v="944" actId="20577"/>
          <ac:spMkLst>
            <pc:docMk/>
            <pc:sldMk cId="1902798437" sldId="37556"/>
            <ac:spMk id="10" creationId="{7A2A7EC3-852A-5A16-F0B5-3531D0D66745}"/>
          </ac:spMkLst>
        </pc:spChg>
      </pc:sldChg>
      <pc:sldChg chg="addSp delSp modSp">
        <pc:chgData name="Anuj Kumar" userId="fbbf561fc1d5fd09" providerId="LiveId" clId="{0772E278-3972-4DE5-AB6B-C992B1AF8956}" dt="2023-04-10T12:15:55.553" v="614" actId="1076"/>
        <pc:sldMkLst>
          <pc:docMk/>
          <pc:sldMk cId="3813854865" sldId="37557"/>
        </pc:sldMkLst>
        <pc:picChg chg="add mod">
          <ac:chgData name="Anuj Kumar" userId="fbbf561fc1d5fd09" providerId="LiveId" clId="{0772E278-3972-4DE5-AB6B-C992B1AF8956}" dt="2023-04-10T12:15:55.553" v="614" actId="1076"/>
          <ac:picMkLst>
            <pc:docMk/>
            <pc:sldMk cId="3813854865" sldId="37557"/>
            <ac:picMk id="3074" creationId="{362C32A3-7FD2-338B-CF2B-D9F87D6751E3}"/>
          </ac:picMkLst>
        </pc:picChg>
        <pc:picChg chg="del">
          <ac:chgData name="Anuj Kumar" userId="fbbf561fc1d5fd09" providerId="LiveId" clId="{0772E278-3972-4DE5-AB6B-C992B1AF8956}" dt="2023-04-10T12:15:49.304" v="611" actId="478"/>
          <ac:picMkLst>
            <pc:docMk/>
            <pc:sldMk cId="3813854865" sldId="37557"/>
            <ac:picMk id="4098" creationId="{02AE45C0-37A7-25C5-4637-D85568E63750}"/>
          </ac:picMkLst>
        </pc:picChg>
      </pc:sldChg>
      <pc:sldChg chg="modSp mod">
        <pc:chgData name="Anuj Kumar" userId="fbbf561fc1d5fd09" providerId="LiveId" clId="{0772E278-3972-4DE5-AB6B-C992B1AF8956}" dt="2023-04-10T13:29:00.757" v="3476"/>
        <pc:sldMkLst>
          <pc:docMk/>
          <pc:sldMk cId="1855504417" sldId="37558"/>
        </pc:sldMkLst>
        <pc:spChg chg="mod">
          <ac:chgData name="Anuj Kumar" userId="fbbf561fc1d5fd09" providerId="LiveId" clId="{0772E278-3972-4DE5-AB6B-C992B1AF8956}" dt="2023-04-10T13:29:00.757" v="3476"/>
          <ac:spMkLst>
            <pc:docMk/>
            <pc:sldMk cId="1855504417" sldId="37558"/>
            <ac:spMk id="7" creationId="{00000000-0000-0000-0000-000000000000}"/>
          </ac:spMkLst>
        </pc:spChg>
      </pc:sldChg>
      <pc:sldChg chg="modSp mod">
        <pc:chgData name="Anuj Kumar" userId="fbbf561fc1d5fd09" providerId="LiveId" clId="{0772E278-3972-4DE5-AB6B-C992B1AF8956}" dt="2023-04-10T12:17:35.323" v="827" actId="20577"/>
        <pc:sldMkLst>
          <pc:docMk/>
          <pc:sldMk cId="927582479" sldId="37559"/>
        </pc:sldMkLst>
        <pc:spChg chg="mod">
          <ac:chgData name="Anuj Kumar" userId="fbbf561fc1d5fd09" providerId="LiveId" clId="{0772E278-3972-4DE5-AB6B-C992B1AF8956}" dt="2023-04-10T12:17:35.323" v="827" actId="20577"/>
          <ac:spMkLst>
            <pc:docMk/>
            <pc:sldMk cId="927582479" sldId="37559"/>
            <ac:spMk id="10" creationId="{7A2A7EC3-852A-5A16-F0B5-3531D0D66745}"/>
          </ac:spMkLst>
        </pc:spChg>
      </pc:sldChg>
      <pc:sldChg chg="addSp delSp modSp">
        <pc:chgData name="Anuj Kumar" userId="fbbf561fc1d5fd09" providerId="LiveId" clId="{0772E278-3972-4DE5-AB6B-C992B1AF8956}" dt="2023-04-10T13:22:11.362" v="3353" actId="1076"/>
        <pc:sldMkLst>
          <pc:docMk/>
          <pc:sldMk cId="1739728119" sldId="37560"/>
        </pc:sldMkLst>
        <pc:picChg chg="del">
          <ac:chgData name="Anuj Kumar" userId="fbbf561fc1d5fd09" providerId="LiveId" clId="{0772E278-3972-4DE5-AB6B-C992B1AF8956}" dt="2023-04-10T13:22:07.275" v="3350" actId="478"/>
          <ac:picMkLst>
            <pc:docMk/>
            <pc:sldMk cId="1739728119" sldId="37560"/>
            <ac:picMk id="5122" creationId="{4CCD4FF3-443D-2230-1CEB-91B66B257CE8}"/>
          </ac:picMkLst>
        </pc:picChg>
        <pc:picChg chg="add mod">
          <ac:chgData name="Anuj Kumar" userId="fbbf561fc1d5fd09" providerId="LiveId" clId="{0772E278-3972-4DE5-AB6B-C992B1AF8956}" dt="2023-04-10T13:22:11.362" v="3353" actId="1076"/>
          <ac:picMkLst>
            <pc:docMk/>
            <pc:sldMk cId="1739728119" sldId="37560"/>
            <ac:picMk id="9218" creationId="{731C5DB4-3B44-3D29-53F2-4E8E6D104B64}"/>
          </ac:picMkLst>
        </pc:picChg>
      </pc:sldChg>
      <pc:sldChg chg="modSp mod">
        <pc:chgData name="Anuj Kumar" userId="fbbf561fc1d5fd09" providerId="LiveId" clId="{0772E278-3972-4DE5-AB6B-C992B1AF8956}" dt="2023-04-10T13:24:35.121" v="3398" actId="20577"/>
        <pc:sldMkLst>
          <pc:docMk/>
          <pc:sldMk cId="1607097868" sldId="37561"/>
        </pc:sldMkLst>
        <pc:spChg chg="mod">
          <ac:chgData name="Anuj Kumar" userId="fbbf561fc1d5fd09" providerId="LiveId" clId="{0772E278-3972-4DE5-AB6B-C992B1AF8956}" dt="2023-04-10T13:24:35.121" v="3398" actId="20577"/>
          <ac:spMkLst>
            <pc:docMk/>
            <pc:sldMk cId="1607097868" sldId="37561"/>
            <ac:spMk id="7" creationId="{00000000-0000-0000-0000-000000000000}"/>
          </ac:spMkLst>
        </pc:spChg>
      </pc:sldChg>
      <pc:sldChg chg="modSp mod">
        <pc:chgData name="Anuj Kumar" userId="fbbf561fc1d5fd09" providerId="LiveId" clId="{0772E278-3972-4DE5-AB6B-C992B1AF8956}" dt="2023-04-10T12:25:23.758" v="1232" actId="20577"/>
        <pc:sldMkLst>
          <pc:docMk/>
          <pc:sldMk cId="1670400131" sldId="37562"/>
        </pc:sldMkLst>
        <pc:spChg chg="mod">
          <ac:chgData name="Anuj Kumar" userId="fbbf561fc1d5fd09" providerId="LiveId" clId="{0772E278-3972-4DE5-AB6B-C992B1AF8956}" dt="2023-04-10T12:25:23.758" v="1232" actId="20577"/>
          <ac:spMkLst>
            <pc:docMk/>
            <pc:sldMk cId="1670400131" sldId="37562"/>
            <ac:spMk id="10" creationId="{7A2A7EC3-852A-5A16-F0B5-3531D0D66745}"/>
          </ac:spMkLst>
        </pc:spChg>
      </pc:sldChg>
      <pc:sldChg chg="addSp delSp modSp">
        <pc:chgData name="Anuj Kumar" userId="fbbf561fc1d5fd09" providerId="LiveId" clId="{0772E278-3972-4DE5-AB6B-C992B1AF8956}" dt="2023-04-10T12:26:00.808" v="1236" actId="1076"/>
        <pc:sldMkLst>
          <pc:docMk/>
          <pc:sldMk cId="849123194" sldId="37563"/>
        </pc:sldMkLst>
        <pc:picChg chg="add mod">
          <ac:chgData name="Anuj Kumar" userId="fbbf561fc1d5fd09" providerId="LiveId" clId="{0772E278-3972-4DE5-AB6B-C992B1AF8956}" dt="2023-04-10T12:26:00.808" v="1236" actId="1076"/>
          <ac:picMkLst>
            <pc:docMk/>
            <pc:sldMk cId="849123194" sldId="37563"/>
            <ac:picMk id="4098" creationId="{2EE2128C-1DEB-E658-0DA0-DCD2ABA9712E}"/>
          </ac:picMkLst>
        </pc:picChg>
        <pc:picChg chg="del">
          <ac:chgData name="Anuj Kumar" userId="fbbf561fc1d5fd09" providerId="LiveId" clId="{0772E278-3972-4DE5-AB6B-C992B1AF8956}" dt="2023-04-10T12:25:55.091" v="1233" actId="478"/>
          <ac:picMkLst>
            <pc:docMk/>
            <pc:sldMk cId="849123194" sldId="37563"/>
            <ac:picMk id="6146" creationId="{289D6768-E67A-7097-A1B2-E0E4DB671902}"/>
          </ac:picMkLst>
        </pc:picChg>
      </pc:sldChg>
      <pc:sldChg chg="modSp mod">
        <pc:chgData name="Anuj Kumar" userId="fbbf561fc1d5fd09" providerId="LiveId" clId="{0772E278-3972-4DE5-AB6B-C992B1AF8956}" dt="2023-04-10T12:28:53.425" v="1461" actId="20577"/>
        <pc:sldMkLst>
          <pc:docMk/>
          <pc:sldMk cId="258794682" sldId="37567"/>
        </pc:sldMkLst>
        <pc:spChg chg="mod">
          <ac:chgData name="Anuj Kumar" userId="fbbf561fc1d5fd09" providerId="LiveId" clId="{0772E278-3972-4DE5-AB6B-C992B1AF8956}" dt="2023-04-10T12:28:53.425" v="1461" actId="20577"/>
          <ac:spMkLst>
            <pc:docMk/>
            <pc:sldMk cId="258794682" sldId="37567"/>
            <ac:spMk id="10" creationId="{7A2A7EC3-852A-5A16-F0B5-3531D0D66745}"/>
          </ac:spMkLst>
        </pc:spChg>
      </pc:sldChg>
      <pc:sldChg chg="addSp delSp modSp">
        <pc:chgData name="Anuj Kumar" userId="fbbf561fc1d5fd09" providerId="LiveId" clId="{0772E278-3972-4DE5-AB6B-C992B1AF8956}" dt="2023-04-10T12:29:29.824" v="1470" actId="1076"/>
        <pc:sldMkLst>
          <pc:docMk/>
          <pc:sldMk cId="2984440622" sldId="37568"/>
        </pc:sldMkLst>
        <pc:picChg chg="add del mod">
          <ac:chgData name="Anuj Kumar" userId="fbbf561fc1d5fd09" providerId="LiveId" clId="{0772E278-3972-4DE5-AB6B-C992B1AF8956}" dt="2023-04-10T12:29:17.346" v="1466" actId="478"/>
          <ac:picMkLst>
            <pc:docMk/>
            <pc:sldMk cId="2984440622" sldId="37568"/>
            <ac:picMk id="5122" creationId="{4E2D79AA-B219-EE5F-584D-F18E9DB7A031}"/>
          </ac:picMkLst>
        </pc:picChg>
        <pc:picChg chg="add mod">
          <ac:chgData name="Anuj Kumar" userId="fbbf561fc1d5fd09" providerId="LiveId" clId="{0772E278-3972-4DE5-AB6B-C992B1AF8956}" dt="2023-04-10T12:29:29.824" v="1470" actId="1076"/>
          <ac:picMkLst>
            <pc:docMk/>
            <pc:sldMk cId="2984440622" sldId="37568"/>
            <ac:picMk id="5124" creationId="{06350364-EEC2-2166-C008-935B28B18549}"/>
          </ac:picMkLst>
        </pc:picChg>
        <pc:picChg chg="del">
          <ac:chgData name="Anuj Kumar" userId="fbbf561fc1d5fd09" providerId="LiveId" clId="{0772E278-3972-4DE5-AB6B-C992B1AF8956}" dt="2023-04-10T12:29:08.738" v="1462" actId="478"/>
          <ac:picMkLst>
            <pc:docMk/>
            <pc:sldMk cId="2984440622" sldId="37568"/>
            <ac:picMk id="7170" creationId="{F61AE6E0-9404-4BEC-092D-46D2D07DAB23}"/>
          </ac:picMkLst>
        </pc:picChg>
      </pc:sldChg>
      <pc:sldChg chg="modSp mod">
        <pc:chgData name="Anuj Kumar" userId="fbbf561fc1d5fd09" providerId="LiveId" clId="{0772E278-3972-4DE5-AB6B-C992B1AF8956}" dt="2023-04-10T13:15:42.990" v="2896" actId="21"/>
        <pc:sldMkLst>
          <pc:docMk/>
          <pc:sldMk cId="2979475229" sldId="37569"/>
        </pc:sldMkLst>
        <pc:spChg chg="mod">
          <ac:chgData name="Anuj Kumar" userId="fbbf561fc1d5fd09" providerId="LiveId" clId="{0772E278-3972-4DE5-AB6B-C992B1AF8956}" dt="2023-04-10T13:15:42.990" v="2896" actId="21"/>
          <ac:spMkLst>
            <pc:docMk/>
            <pc:sldMk cId="2979475229" sldId="37569"/>
            <ac:spMk id="7" creationId="{00000000-0000-0000-0000-000000000000}"/>
          </ac:spMkLst>
        </pc:spChg>
      </pc:sldChg>
      <pc:sldChg chg="modSp mod">
        <pc:chgData name="Anuj Kumar" userId="fbbf561fc1d5fd09" providerId="LiveId" clId="{0772E278-3972-4DE5-AB6B-C992B1AF8956}" dt="2023-04-10T12:32:33.028" v="1889" actId="20577"/>
        <pc:sldMkLst>
          <pc:docMk/>
          <pc:sldMk cId="2425010638" sldId="37570"/>
        </pc:sldMkLst>
        <pc:spChg chg="mod">
          <ac:chgData name="Anuj Kumar" userId="fbbf561fc1d5fd09" providerId="LiveId" clId="{0772E278-3972-4DE5-AB6B-C992B1AF8956}" dt="2023-04-10T12:32:33.028" v="1889" actId="20577"/>
          <ac:spMkLst>
            <pc:docMk/>
            <pc:sldMk cId="2425010638" sldId="37570"/>
            <ac:spMk id="10" creationId="{7A2A7EC3-852A-5A16-F0B5-3531D0D66745}"/>
          </ac:spMkLst>
        </pc:spChg>
      </pc:sldChg>
      <pc:sldChg chg="addSp delSp modSp">
        <pc:chgData name="Anuj Kumar" userId="fbbf561fc1d5fd09" providerId="LiveId" clId="{0772E278-3972-4DE5-AB6B-C992B1AF8956}" dt="2023-04-10T12:33:05.462" v="1893" actId="1076"/>
        <pc:sldMkLst>
          <pc:docMk/>
          <pc:sldMk cId="3602942947" sldId="37571"/>
        </pc:sldMkLst>
        <pc:picChg chg="del">
          <ac:chgData name="Anuj Kumar" userId="fbbf561fc1d5fd09" providerId="LiveId" clId="{0772E278-3972-4DE5-AB6B-C992B1AF8956}" dt="2023-04-10T12:33:01.026" v="1890" actId="478"/>
          <ac:picMkLst>
            <pc:docMk/>
            <pc:sldMk cId="3602942947" sldId="37571"/>
            <ac:picMk id="3" creationId="{3FD81D5A-A58D-2297-170F-BCCE95F0FDCC}"/>
          </ac:picMkLst>
        </pc:picChg>
        <pc:picChg chg="add mod">
          <ac:chgData name="Anuj Kumar" userId="fbbf561fc1d5fd09" providerId="LiveId" clId="{0772E278-3972-4DE5-AB6B-C992B1AF8956}" dt="2023-04-10T12:33:05.462" v="1893" actId="1076"/>
          <ac:picMkLst>
            <pc:docMk/>
            <pc:sldMk cId="3602942947" sldId="37571"/>
            <ac:picMk id="6146" creationId="{3DD45250-9C24-DB6F-3638-3767688DA4F1}"/>
          </ac:picMkLst>
        </pc:picChg>
      </pc:sldChg>
      <pc:sldChg chg="modSp mod">
        <pc:chgData name="Anuj Kumar" userId="fbbf561fc1d5fd09" providerId="LiveId" clId="{0772E278-3972-4DE5-AB6B-C992B1AF8956}" dt="2023-04-10T13:18:27.735" v="3176" actId="21"/>
        <pc:sldMkLst>
          <pc:docMk/>
          <pc:sldMk cId="1996721101" sldId="37572"/>
        </pc:sldMkLst>
        <pc:spChg chg="mod">
          <ac:chgData name="Anuj Kumar" userId="fbbf561fc1d5fd09" providerId="LiveId" clId="{0772E278-3972-4DE5-AB6B-C992B1AF8956}" dt="2023-04-10T13:18:27.735" v="3176" actId="21"/>
          <ac:spMkLst>
            <pc:docMk/>
            <pc:sldMk cId="1996721101" sldId="37572"/>
            <ac:spMk id="7" creationId="{00000000-0000-0000-0000-000000000000}"/>
          </ac:spMkLst>
        </pc:spChg>
      </pc:sldChg>
      <pc:sldChg chg="modSp mod">
        <pc:chgData name="Anuj Kumar" userId="fbbf561fc1d5fd09" providerId="LiveId" clId="{0772E278-3972-4DE5-AB6B-C992B1AF8956}" dt="2023-04-10T12:39:41.969" v="2339" actId="20577"/>
        <pc:sldMkLst>
          <pc:docMk/>
          <pc:sldMk cId="1346513316" sldId="37573"/>
        </pc:sldMkLst>
        <pc:spChg chg="mod">
          <ac:chgData name="Anuj Kumar" userId="fbbf561fc1d5fd09" providerId="LiveId" clId="{0772E278-3972-4DE5-AB6B-C992B1AF8956}" dt="2023-04-10T12:39:41.969" v="2339" actId="20577"/>
          <ac:spMkLst>
            <pc:docMk/>
            <pc:sldMk cId="1346513316" sldId="37573"/>
            <ac:spMk id="10" creationId="{7A2A7EC3-852A-5A16-F0B5-3531D0D66745}"/>
          </ac:spMkLst>
        </pc:spChg>
      </pc:sldChg>
      <pc:sldChg chg="addSp delSp modSp">
        <pc:chgData name="Anuj Kumar" userId="fbbf561fc1d5fd09" providerId="LiveId" clId="{0772E278-3972-4DE5-AB6B-C992B1AF8956}" dt="2023-04-10T12:35:23.625" v="2206" actId="1076"/>
        <pc:sldMkLst>
          <pc:docMk/>
          <pc:sldMk cId="4273193764" sldId="37574"/>
        </pc:sldMkLst>
        <pc:picChg chg="add mod">
          <ac:chgData name="Anuj Kumar" userId="fbbf561fc1d5fd09" providerId="LiveId" clId="{0772E278-3972-4DE5-AB6B-C992B1AF8956}" dt="2023-04-10T12:35:23.625" v="2206" actId="1076"/>
          <ac:picMkLst>
            <pc:docMk/>
            <pc:sldMk cId="4273193764" sldId="37574"/>
            <ac:picMk id="7170" creationId="{FB192FCE-5C19-E2EC-CDD0-6DFB351BA0EA}"/>
          </ac:picMkLst>
        </pc:picChg>
        <pc:picChg chg="del">
          <ac:chgData name="Anuj Kumar" userId="fbbf561fc1d5fd09" providerId="LiveId" clId="{0772E278-3972-4DE5-AB6B-C992B1AF8956}" dt="2023-04-10T12:35:18.114" v="2202" actId="478"/>
          <ac:picMkLst>
            <pc:docMk/>
            <pc:sldMk cId="4273193764" sldId="37574"/>
            <ac:picMk id="9218" creationId="{C725D90E-6910-752D-73D9-B4C7C3B1A6A5}"/>
          </ac:picMkLst>
        </pc:picChg>
      </pc:sldChg>
      <pc:sldChg chg="modSp mod">
        <pc:chgData name="Anuj Kumar" userId="fbbf561fc1d5fd09" providerId="LiveId" clId="{0772E278-3972-4DE5-AB6B-C992B1AF8956}" dt="2023-04-10T13:20:19.157" v="3276" actId="403"/>
        <pc:sldMkLst>
          <pc:docMk/>
          <pc:sldMk cId="2351124263" sldId="37575"/>
        </pc:sldMkLst>
        <pc:spChg chg="mod">
          <ac:chgData name="Anuj Kumar" userId="fbbf561fc1d5fd09" providerId="LiveId" clId="{0772E278-3972-4DE5-AB6B-C992B1AF8956}" dt="2023-04-10T13:20:19.157" v="3276" actId="403"/>
          <ac:spMkLst>
            <pc:docMk/>
            <pc:sldMk cId="2351124263" sldId="37575"/>
            <ac:spMk id="7" creationId="{00000000-0000-0000-0000-000000000000}"/>
          </ac:spMkLst>
        </pc:spChg>
      </pc:sldChg>
      <pc:sldChg chg="modSp mod">
        <pc:chgData name="Anuj Kumar" userId="fbbf561fc1d5fd09" providerId="LiveId" clId="{0772E278-3972-4DE5-AB6B-C992B1AF8956}" dt="2023-04-10T13:35:34.514" v="3783" actId="20577"/>
        <pc:sldMkLst>
          <pc:docMk/>
          <pc:sldMk cId="1438462602" sldId="37597"/>
        </pc:sldMkLst>
        <pc:spChg chg="mod">
          <ac:chgData name="Anuj Kumar" userId="fbbf561fc1d5fd09" providerId="LiveId" clId="{0772E278-3972-4DE5-AB6B-C992B1AF8956}" dt="2023-04-10T13:35:34.514" v="3783" actId="20577"/>
          <ac:spMkLst>
            <pc:docMk/>
            <pc:sldMk cId="1438462602" sldId="37597"/>
            <ac:spMk id="7" creationId="{00000000-0000-0000-0000-000000000000}"/>
          </ac:spMkLst>
        </pc:spChg>
      </pc:sldChg>
      <pc:sldChg chg="del">
        <pc:chgData name="Anuj Kumar" userId="fbbf561fc1d5fd09" providerId="LiveId" clId="{0772E278-3972-4DE5-AB6B-C992B1AF8956}" dt="2023-04-10T13:38:26.058" v="3795" actId="47"/>
        <pc:sldMkLst>
          <pc:docMk/>
          <pc:sldMk cId="787069678" sldId="37599"/>
        </pc:sldMkLst>
      </pc:sldChg>
      <pc:sldChg chg="del">
        <pc:chgData name="Anuj Kumar" userId="fbbf561fc1d5fd09" providerId="LiveId" clId="{0772E278-3972-4DE5-AB6B-C992B1AF8956}" dt="2023-04-10T13:38:26.389" v="3796" actId="47"/>
        <pc:sldMkLst>
          <pc:docMk/>
          <pc:sldMk cId="1876516582" sldId="37600"/>
        </pc:sldMkLst>
      </pc:sldChg>
      <pc:sldChg chg="del">
        <pc:chgData name="Anuj Kumar" userId="fbbf561fc1d5fd09" providerId="LiveId" clId="{0772E278-3972-4DE5-AB6B-C992B1AF8956}" dt="2023-04-10T13:38:26.598" v="3797" actId="47"/>
        <pc:sldMkLst>
          <pc:docMk/>
          <pc:sldMk cId="3406251158" sldId="37601"/>
        </pc:sldMkLst>
      </pc:sldChg>
      <pc:sldChg chg="del">
        <pc:chgData name="Anuj Kumar" userId="fbbf561fc1d5fd09" providerId="LiveId" clId="{0772E278-3972-4DE5-AB6B-C992B1AF8956}" dt="2023-04-10T13:38:26.755" v="3798" actId="47"/>
        <pc:sldMkLst>
          <pc:docMk/>
          <pc:sldMk cId="3151566188" sldId="37602"/>
        </pc:sldMkLst>
      </pc:sldChg>
      <pc:sldChg chg="del">
        <pc:chgData name="Anuj Kumar" userId="fbbf561fc1d5fd09" providerId="LiveId" clId="{0772E278-3972-4DE5-AB6B-C992B1AF8956}" dt="2023-04-10T13:38:27.023" v="3799" actId="47"/>
        <pc:sldMkLst>
          <pc:docMk/>
          <pc:sldMk cId="422813282" sldId="37603"/>
        </pc:sldMkLst>
      </pc:sldChg>
      <pc:sldChg chg="del">
        <pc:chgData name="Anuj Kumar" userId="fbbf561fc1d5fd09" providerId="LiveId" clId="{0772E278-3972-4DE5-AB6B-C992B1AF8956}" dt="2023-04-10T13:38:27.216" v="3800" actId="47"/>
        <pc:sldMkLst>
          <pc:docMk/>
          <pc:sldMk cId="2357286467" sldId="37604"/>
        </pc:sldMkLst>
      </pc:sldChg>
      <pc:sldChg chg="del">
        <pc:chgData name="Anuj Kumar" userId="fbbf561fc1d5fd09" providerId="LiveId" clId="{0772E278-3972-4DE5-AB6B-C992B1AF8956}" dt="2023-04-10T13:38:27.689" v="3801" actId="47"/>
        <pc:sldMkLst>
          <pc:docMk/>
          <pc:sldMk cId="1312277120" sldId="37605"/>
        </pc:sldMkLst>
      </pc:sldChg>
      <pc:sldChg chg="del">
        <pc:chgData name="Anuj Kumar" userId="fbbf561fc1d5fd09" providerId="LiveId" clId="{0772E278-3972-4DE5-AB6B-C992B1AF8956}" dt="2023-04-10T13:38:28.373" v="3802" actId="47"/>
        <pc:sldMkLst>
          <pc:docMk/>
          <pc:sldMk cId="940392136" sldId="37606"/>
        </pc:sldMkLst>
      </pc:sldChg>
      <pc:sldChg chg="del">
        <pc:chgData name="Anuj Kumar" userId="fbbf561fc1d5fd09" providerId="LiveId" clId="{0772E278-3972-4DE5-AB6B-C992B1AF8956}" dt="2023-04-10T13:38:28.959" v="3803" actId="47"/>
        <pc:sldMkLst>
          <pc:docMk/>
          <pc:sldMk cId="2575935265" sldId="37607"/>
        </pc:sldMkLst>
      </pc:sldChg>
      <pc:sldChg chg="del">
        <pc:chgData name="Anuj Kumar" userId="fbbf561fc1d5fd09" providerId="LiveId" clId="{0772E278-3972-4DE5-AB6B-C992B1AF8956}" dt="2023-04-10T13:38:30.503" v="3805" actId="47"/>
        <pc:sldMkLst>
          <pc:docMk/>
          <pc:sldMk cId="2830057408" sldId="37608"/>
        </pc:sldMkLst>
      </pc:sldChg>
      <pc:sldChg chg="del">
        <pc:chgData name="Anuj Kumar" userId="fbbf561fc1d5fd09" providerId="LiveId" clId="{0772E278-3972-4DE5-AB6B-C992B1AF8956}" dt="2023-04-10T13:38:31.222" v="3806" actId="47"/>
        <pc:sldMkLst>
          <pc:docMk/>
          <pc:sldMk cId="4250485507" sldId="37609"/>
        </pc:sldMkLst>
      </pc:sldChg>
      <pc:sldChg chg="del">
        <pc:chgData name="Anuj Kumar" userId="fbbf561fc1d5fd09" providerId="LiveId" clId="{0772E278-3972-4DE5-AB6B-C992B1AF8956}" dt="2023-04-10T13:38:32.014" v="3807" actId="47"/>
        <pc:sldMkLst>
          <pc:docMk/>
          <pc:sldMk cId="2337644945" sldId="37610"/>
        </pc:sldMkLst>
      </pc:sldChg>
      <pc:sldChg chg="modSp mod">
        <pc:chgData name="Anuj Kumar" userId="fbbf561fc1d5fd09" providerId="LiveId" clId="{0772E278-3972-4DE5-AB6B-C992B1AF8956}" dt="2023-04-10T13:10:01.361" v="2777" actId="20577"/>
        <pc:sldMkLst>
          <pc:docMk/>
          <pc:sldMk cId="597654038" sldId="37638"/>
        </pc:sldMkLst>
        <pc:spChg chg="mod">
          <ac:chgData name="Anuj Kumar" userId="fbbf561fc1d5fd09" providerId="LiveId" clId="{0772E278-3972-4DE5-AB6B-C992B1AF8956}" dt="2023-04-10T13:10:01.361" v="2777" actId="20577"/>
          <ac:spMkLst>
            <pc:docMk/>
            <pc:sldMk cId="597654038" sldId="37638"/>
            <ac:spMk id="10" creationId="{7A2A7EC3-852A-5A16-F0B5-3531D0D66745}"/>
          </ac:spMkLst>
        </pc:spChg>
      </pc:sldChg>
      <pc:sldChg chg="addSp delSp modSp">
        <pc:chgData name="Anuj Kumar" userId="fbbf561fc1d5fd09" providerId="LiveId" clId="{0772E278-3972-4DE5-AB6B-C992B1AF8956}" dt="2023-04-10T12:45:27.918" v="2636" actId="1076"/>
        <pc:sldMkLst>
          <pc:docMk/>
          <pc:sldMk cId="2761611304" sldId="37639"/>
        </pc:sldMkLst>
        <pc:picChg chg="add mod">
          <ac:chgData name="Anuj Kumar" userId="fbbf561fc1d5fd09" providerId="LiveId" clId="{0772E278-3972-4DE5-AB6B-C992B1AF8956}" dt="2023-04-10T12:45:27.918" v="2636" actId="1076"/>
          <ac:picMkLst>
            <pc:docMk/>
            <pc:sldMk cId="2761611304" sldId="37639"/>
            <ac:picMk id="8194" creationId="{69AC7F21-10F4-E30E-F78D-5C881108FDD4}"/>
          </ac:picMkLst>
        </pc:picChg>
        <pc:picChg chg="del">
          <ac:chgData name="Anuj Kumar" userId="fbbf561fc1d5fd09" providerId="LiveId" clId="{0772E278-3972-4DE5-AB6B-C992B1AF8956}" dt="2023-04-10T12:45:17.921" v="2632" actId="478"/>
          <ac:picMkLst>
            <pc:docMk/>
            <pc:sldMk cId="2761611304" sldId="37639"/>
            <ac:picMk id="10242" creationId="{B24A9373-4421-BDB1-6A12-3E34AB5864AD}"/>
          </ac:picMkLst>
        </pc:picChg>
      </pc:sldChg>
      <pc:sldChg chg="modSp mod">
        <pc:chgData name="Anuj Kumar" userId="fbbf561fc1d5fd09" providerId="LiveId" clId="{0772E278-3972-4DE5-AB6B-C992B1AF8956}" dt="2023-04-10T13:21:16.840" v="3349" actId="6549"/>
        <pc:sldMkLst>
          <pc:docMk/>
          <pc:sldMk cId="3418344206" sldId="37640"/>
        </pc:sldMkLst>
        <pc:spChg chg="mod">
          <ac:chgData name="Anuj Kumar" userId="fbbf561fc1d5fd09" providerId="LiveId" clId="{0772E278-3972-4DE5-AB6B-C992B1AF8956}" dt="2023-04-10T13:21:16.840" v="3349" actId="6549"/>
          <ac:spMkLst>
            <pc:docMk/>
            <pc:sldMk cId="3418344206" sldId="37640"/>
            <ac:spMk id="7" creationId="{00000000-0000-0000-0000-000000000000}"/>
          </ac:spMkLst>
        </pc:spChg>
      </pc:sldChg>
      <pc:sldChg chg="del">
        <pc:chgData name="Anuj Kumar" userId="fbbf561fc1d5fd09" providerId="LiveId" clId="{0772E278-3972-4DE5-AB6B-C992B1AF8956}" dt="2023-04-10T13:38:29.527" v="3804" actId="47"/>
        <pc:sldMkLst>
          <pc:docMk/>
          <pc:sldMk cId="2721895770" sldId="37734"/>
        </pc:sldMkLst>
      </pc:sldChg>
      <pc:sldChg chg="modSp mod">
        <pc:chgData name="Anuj Kumar" userId="fbbf561fc1d5fd09" providerId="LiveId" clId="{0772E278-3972-4DE5-AB6B-C992B1AF8956}" dt="2023-04-10T13:17:20.390" v="3026" actId="20577"/>
        <pc:sldMkLst>
          <pc:docMk/>
          <pc:sldMk cId="3977250690" sldId="37749"/>
        </pc:sldMkLst>
        <pc:spChg chg="mod">
          <ac:chgData name="Anuj Kumar" userId="fbbf561fc1d5fd09" providerId="LiveId" clId="{0772E278-3972-4DE5-AB6B-C992B1AF8956}" dt="2023-04-10T13:17:20.390" v="3026" actId="20577"/>
          <ac:spMkLst>
            <pc:docMk/>
            <pc:sldMk cId="3977250690" sldId="37749"/>
            <ac:spMk id="7" creationId="{00000000-0000-0000-0000-000000000000}"/>
          </ac:spMkLst>
        </pc:spChg>
      </pc:sldChg>
      <pc:sldChg chg="modSp mod">
        <pc:chgData name="Anuj Kumar" userId="fbbf561fc1d5fd09" providerId="LiveId" clId="{0772E278-3972-4DE5-AB6B-C992B1AF8956}" dt="2023-04-10T13:29:51.834" v="3491" actId="6549"/>
        <pc:sldMkLst>
          <pc:docMk/>
          <pc:sldMk cId="686880813" sldId="37750"/>
        </pc:sldMkLst>
        <pc:spChg chg="mod">
          <ac:chgData name="Anuj Kumar" userId="fbbf561fc1d5fd09" providerId="LiveId" clId="{0772E278-3972-4DE5-AB6B-C992B1AF8956}" dt="2023-04-10T13:29:51.834" v="3491" actId="6549"/>
          <ac:spMkLst>
            <pc:docMk/>
            <pc:sldMk cId="686880813" sldId="37750"/>
            <ac:spMk id="7" creationId="{00000000-0000-0000-0000-000000000000}"/>
          </ac:spMkLst>
        </pc:spChg>
      </pc:sldChg>
      <pc:sldChg chg="modSp mod">
        <pc:chgData name="Anuj Kumar" userId="fbbf561fc1d5fd09" providerId="LiveId" clId="{0772E278-3972-4DE5-AB6B-C992B1AF8956}" dt="2023-04-10T11:06:55.270" v="463" actId="20577"/>
        <pc:sldMkLst>
          <pc:docMk/>
          <pc:sldMk cId="1343069032" sldId="37751"/>
        </pc:sldMkLst>
        <pc:spChg chg="mod">
          <ac:chgData name="Anuj Kumar" userId="fbbf561fc1d5fd09" providerId="LiveId" clId="{0772E278-3972-4DE5-AB6B-C992B1AF8956}" dt="2023-04-10T11:06:55.270" v="463" actId="20577"/>
          <ac:spMkLst>
            <pc:docMk/>
            <pc:sldMk cId="1343069032" sldId="37751"/>
            <ac:spMk id="7" creationId="{00000000-0000-0000-0000-000000000000}"/>
          </ac:spMkLst>
        </pc:spChg>
      </pc:sldChg>
      <pc:sldChg chg="add del">
        <pc:chgData name="Anuj Kumar" userId="fbbf561fc1d5fd09" providerId="LiveId" clId="{0772E278-3972-4DE5-AB6B-C992B1AF8956}" dt="2023-04-10T13:38:02.671" v="3784"/>
        <pc:sldMkLst>
          <pc:docMk/>
          <pc:sldMk cId="1417788047" sldId="37752"/>
        </pc:sldMkLst>
      </pc:sldChg>
      <pc:sldChg chg="modSp add mod">
        <pc:chgData name="Anuj Kumar" userId="fbbf561fc1d5fd09" providerId="LiveId" clId="{0772E278-3972-4DE5-AB6B-C992B1AF8956}" dt="2023-04-10T11:00:58.454" v="221" actId="6549"/>
        <pc:sldMkLst>
          <pc:docMk/>
          <pc:sldMk cId="4266305444" sldId="37753"/>
        </pc:sldMkLst>
        <pc:spChg chg="mod">
          <ac:chgData name="Anuj Kumar" userId="fbbf561fc1d5fd09" providerId="LiveId" clId="{0772E278-3972-4DE5-AB6B-C992B1AF8956}" dt="2023-04-10T11:00:58.454" v="221" actId="6549"/>
          <ac:spMkLst>
            <pc:docMk/>
            <pc:sldMk cId="4266305444" sldId="37753"/>
            <ac:spMk id="7" creationId="{00000000-0000-0000-0000-000000000000}"/>
          </ac:spMkLst>
        </pc:spChg>
      </pc:sldChg>
      <pc:sldChg chg="modSp add mod">
        <pc:chgData name="Anuj Kumar" userId="fbbf561fc1d5fd09" providerId="LiveId" clId="{0772E278-3972-4DE5-AB6B-C992B1AF8956}" dt="2023-04-10T13:19:10.838" v="3209" actId="20577"/>
        <pc:sldMkLst>
          <pc:docMk/>
          <pc:sldMk cId="4011139778" sldId="37754"/>
        </pc:sldMkLst>
        <pc:spChg chg="mod">
          <ac:chgData name="Anuj Kumar" userId="fbbf561fc1d5fd09" providerId="LiveId" clId="{0772E278-3972-4DE5-AB6B-C992B1AF8956}" dt="2023-04-10T13:19:10.838" v="3209" actId="20577"/>
          <ac:spMkLst>
            <pc:docMk/>
            <pc:sldMk cId="4011139778" sldId="37754"/>
            <ac:spMk id="7" creationId="{00000000-0000-0000-0000-000000000000}"/>
          </ac:spMkLst>
        </pc:spChg>
      </pc:sldChg>
      <pc:sldChg chg="modSp add mod">
        <pc:chgData name="Anuj Kumar" userId="fbbf561fc1d5fd09" providerId="LiveId" clId="{0772E278-3972-4DE5-AB6B-C992B1AF8956}" dt="2023-04-10T13:25:15.935" v="3420" actId="20577"/>
        <pc:sldMkLst>
          <pc:docMk/>
          <pc:sldMk cId="59091953" sldId="37755"/>
        </pc:sldMkLst>
        <pc:spChg chg="mod">
          <ac:chgData name="Anuj Kumar" userId="fbbf561fc1d5fd09" providerId="LiveId" clId="{0772E278-3972-4DE5-AB6B-C992B1AF8956}" dt="2023-04-10T13:25:15.935" v="3420" actId="20577"/>
          <ac:spMkLst>
            <pc:docMk/>
            <pc:sldMk cId="59091953" sldId="37755"/>
            <ac:spMk id="7" creationId="{00000000-0000-0000-0000-000000000000}"/>
          </ac:spMkLst>
        </pc:spChg>
      </pc:sldChg>
      <pc:sldChg chg="modSp add mod">
        <pc:chgData name="Anuj Kumar" userId="fbbf561fc1d5fd09" providerId="LiveId" clId="{0772E278-3972-4DE5-AB6B-C992B1AF8956}" dt="2023-04-10T13:38:05.186" v="3785" actId="20577"/>
        <pc:sldMkLst>
          <pc:docMk/>
          <pc:sldMk cId="2009761157" sldId="37756"/>
        </pc:sldMkLst>
        <pc:spChg chg="mod">
          <ac:chgData name="Anuj Kumar" userId="fbbf561fc1d5fd09" providerId="LiveId" clId="{0772E278-3972-4DE5-AB6B-C992B1AF8956}" dt="2023-04-10T13:38:05.186" v="3785" actId="20577"/>
          <ac:spMkLst>
            <pc:docMk/>
            <pc:sldMk cId="2009761157" sldId="37756"/>
            <ac:spMk id="10" creationId="{7A2A7EC3-852A-5A16-F0B5-3531D0D66745}"/>
          </ac:spMkLst>
        </pc:spChg>
      </pc:sldChg>
      <pc:sldChg chg="add">
        <pc:chgData name="Anuj Kumar" userId="fbbf561fc1d5fd09" providerId="LiveId" clId="{0772E278-3972-4DE5-AB6B-C992B1AF8956}" dt="2023-04-10T13:38:02.671" v="3784"/>
        <pc:sldMkLst>
          <pc:docMk/>
          <pc:sldMk cId="1815271981" sldId="37757"/>
        </pc:sldMkLst>
      </pc:sldChg>
      <pc:sldChg chg="add">
        <pc:chgData name="Anuj Kumar" userId="fbbf561fc1d5fd09" providerId="LiveId" clId="{0772E278-3972-4DE5-AB6B-C992B1AF8956}" dt="2023-04-10T13:38:02.671" v="3784"/>
        <pc:sldMkLst>
          <pc:docMk/>
          <pc:sldMk cId="239479538" sldId="37758"/>
        </pc:sldMkLst>
      </pc:sldChg>
      <pc:sldChg chg="modSp add mod">
        <pc:chgData name="Anuj Kumar" userId="fbbf561fc1d5fd09" providerId="LiveId" clId="{0772E278-3972-4DE5-AB6B-C992B1AF8956}" dt="2023-04-10T13:38:08.099" v="3786" actId="20577"/>
        <pc:sldMkLst>
          <pc:docMk/>
          <pc:sldMk cId="1786106181" sldId="37759"/>
        </pc:sldMkLst>
        <pc:spChg chg="mod">
          <ac:chgData name="Anuj Kumar" userId="fbbf561fc1d5fd09" providerId="LiveId" clId="{0772E278-3972-4DE5-AB6B-C992B1AF8956}" dt="2023-04-10T13:38:08.099" v="3786" actId="20577"/>
          <ac:spMkLst>
            <pc:docMk/>
            <pc:sldMk cId="1786106181" sldId="37759"/>
            <ac:spMk id="10" creationId="{7A2A7EC3-852A-5A16-F0B5-3531D0D66745}"/>
          </ac:spMkLst>
        </pc:spChg>
      </pc:sldChg>
      <pc:sldChg chg="add">
        <pc:chgData name="Anuj Kumar" userId="fbbf561fc1d5fd09" providerId="LiveId" clId="{0772E278-3972-4DE5-AB6B-C992B1AF8956}" dt="2023-04-10T13:38:02.671" v="3784"/>
        <pc:sldMkLst>
          <pc:docMk/>
          <pc:sldMk cId="1853143291" sldId="37760"/>
        </pc:sldMkLst>
      </pc:sldChg>
      <pc:sldChg chg="add">
        <pc:chgData name="Anuj Kumar" userId="fbbf561fc1d5fd09" providerId="LiveId" clId="{0772E278-3972-4DE5-AB6B-C992B1AF8956}" dt="2023-04-10T13:38:02.671" v="3784"/>
        <pc:sldMkLst>
          <pc:docMk/>
          <pc:sldMk cId="600821252" sldId="37761"/>
        </pc:sldMkLst>
      </pc:sldChg>
      <pc:sldChg chg="modSp add mod">
        <pc:chgData name="Anuj Kumar" userId="fbbf561fc1d5fd09" providerId="LiveId" clId="{0772E278-3972-4DE5-AB6B-C992B1AF8956}" dt="2023-04-10T13:38:11.090" v="3787" actId="20577"/>
        <pc:sldMkLst>
          <pc:docMk/>
          <pc:sldMk cId="2591238475" sldId="37762"/>
        </pc:sldMkLst>
        <pc:spChg chg="mod">
          <ac:chgData name="Anuj Kumar" userId="fbbf561fc1d5fd09" providerId="LiveId" clId="{0772E278-3972-4DE5-AB6B-C992B1AF8956}" dt="2023-04-10T13:38:11.090" v="3787" actId="20577"/>
          <ac:spMkLst>
            <pc:docMk/>
            <pc:sldMk cId="2591238475" sldId="37762"/>
            <ac:spMk id="10" creationId="{7A2A7EC3-852A-5A16-F0B5-3531D0D66745}"/>
          </ac:spMkLst>
        </pc:spChg>
      </pc:sldChg>
      <pc:sldChg chg="add">
        <pc:chgData name="Anuj Kumar" userId="fbbf561fc1d5fd09" providerId="LiveId" clId="{0772E278-3972-4DE5-AB6B-C992B1AF8956}" dt="2023-04-10T13:38:02.671" v="3784"/>
        <pc:sldMkLst>
          <pc:docMk/>
          <pc:sldMk cId="376324779" sldId="37763"/>
        </pc:sldMkLst>
      </pc:sldChg>
      <pc:sldChg chg="add">
        <pc:chgData name="Anuj Kumar" userId="fbbf561fc1d5fd09" providerId="LiveId" clId="{0772E278-3972-4DE5-AB6B-C992B1AF8956}" dt="2023-04-10T13:38:02.671" v="3784"/>
        <pc:sldMkLst>
          <pc:docMk/>
          <pc:sldMk cId="1816366917" sldId="37764"/>
        </pc:sldMkLst>
      </pc:sldChg>
      <pc:sldChg chg="add">
        <pc:chgData name="Anuj Kumar" userId="fbbf561fc1d5fd09" providerId="LiveId" clId="{0772E278-3972-4DE5-AB6B-C992B1AF8956}" dt="2023-04-10T13:38:02.671" v="3784"/>
        <pc:sldMkLst>
          <pc:docMk/>
          <pc:sldMk cId="2535348951" sldId="37765"/>
        </pc:sldMkLst>
      </pc:sldChg>
      <pc:sldChg chg="modSp add mod">
        <pc:chgData name="Anuj Kumar" userId="fbbf561fc1d5fd09" providerId="LiveId" clId="{0772E278-3972-4DE5-AB6B-C992B1AF8956}" dt="2023-04-10T13:38:14.403" v="3788" actId="20577"/>
        <pc:sldMkLst>
          <pc:docMk/>
          <pc:sldMk cId="911620271" sldId="37766"/>
        </pc:sldMkLst>
        <pc:spChg chg="mod">
          <ac:chgData name="Anuj Kumar" userId="fbbf561fc1d5fd09" providerId="LiveId" clId="{0772E278-3972-4DE5-AB6B-C992B1AF8956}" dt="2023-04-10T13:38:14.403" v="3788" actId="20577"/>
          <ac:spMkLst>
            <pc:docMk/>
            <pc:sldMk cId="911620271" sldId="37766"/>
            <ac:spMk id="10" creationId="{7A2A7EC3-852A-5A16-F0B5-3531D0D66745}"/>
          </ac:spMkLst>
        </pc:spChg>
      </pc:sldChg>
      <pc:sldChg chg="add">
        <pc:chgData name="Anuj Kumar" userId="fbbf561fc1d5fd09" providerId="LiveId" clId="{0772E278-3972-4DE5-AB6B-C992B1AF8956}" dt="2023-04-10T13:38:02.671" v="3784"/>
        <pc:sldMkLst>
          <pc:docMk/>
          <pc:sldMk cId="815268228" sldId="37767"/>
        </pc:sldMkLst>
      </pc:sldChg>
      <pc:sldChg chg="add">
        <pc:chgData name="Anuj Kumar" userId="fbbf561fc1d5fd09" providerId="LiveId" clId="{0772E278-3972-4DE5-AB6B-C992B1AF8956}" dt="2023-04-10T13:38:02.671" v="3784"/>
        <pc:sldMkLst>
          <pc:docMk/>
          <pc:sldMk cId="2054315381" sldId="37768"/>
        </pc:sldMkLst>
      </pc:sldChg>
      <pc:sldChg chg="add">
        <pc:chgData name="Anuj Kumar" userId="fbbf561fc1d5fd09" providerId="LiveId" clId="{0772E278-3972-4DE5-AB6B-C992B1AF8956}" dt="2023-04-10T13:38:02.671" v="3784"/>
        <pc:sldMkLst>
          <pc:docMk/>
          <pc:sldMk cId="3761143638" sldId="37769"/>
        </pc:sldMkLst>
      </pc:sldChg>
      <pc:sldChg chg="add del">
        <pc:chgData name="Anuj Kumar" userId="fbbf561fc1d5fd09" providerId="LiveId" clId="{0772E278-3972-4DE5-AB6B-C992B1AF8956}" dt="2023-04-10T13:38:17.615" v="3789" actId="47"/>
        <pc:sldMkLst>
          <pc:docMk/>
          <pc:sldMk cId="4084111355" sldId="37770"/>
        </pc:sldMkLst>
      </pc:sldChg>
      <pc:sldChg chg="add del">
        <pc:chgData name="Anuj Kumar" userId="fbbf561fc1d5fd09" providerId="LiveId" clId="{0772E278-3972-4DE5-AB6B-C992B1AF8956}" dt="2023-04-10T13:38:18.028" v="3790" actId="47"/>
        <pc:sldMkLst>
          <pc:docMk/>
          <pc:sldMk cId="1185218149" sldId="37771"/>
        </pc:sldMkLst>
      </pc:sldChg>
      <pc:sldChg chg="add del">
        <pc:chgData name="Anuj Kumar" userId="fbbf561fc1d5fd09" providerId="LiveId" clId="{0772E278-3972-4DE5-AB6B-C992B1AF8956}" dt="2023-04-10T13:38:18.630" v="3791" actId="47"/>
        <pc:sldMkLst>
          <pc:docMk/>
          <pc:sldMk cId="3163098268" sldId="37772"/>
        </pc:sldMkLst>
      </pc:sldChg>
      <pc:sldChg chg="modSp add mod">
        <pc:chgData name="Anuj Kumar" userId="fbbf561fc1d5fd09" providerId="LiveId" clId="{0772E278-3972-4DE5-AB6B-C992B1AF8956}" dt="2023-04-10T13:38:21.923" v="3794" actId="20577"/>
        <pc:sldMkLst>
          <pc:docMk/>
          <pc:sldMk cId="4127628654" sldId="37773"/>
        </pc:sldMkLst>
        <pc:spChg chg="mod">
          <ac:chgData name="Anuj Kumar" userId="fbbf561fc1d5fd09" providerId="LiveId" clId="{0772E278-3972-4DE5-AB6B-C992B1AF8956}" dt="2023-04-10T13:38:21.923" v="3794" actId="20577"/>
          <ac:spMkLst>
            <pc:docMk/>
            <pc:sldMk cId="4127628654" sldId="37773"/>
            <ac:spMk id="10" creationId="{7A2A7EC3-852A-5A16-F0B5-3531D0D66745}"/>
          </ac:spMkLst>
        </pc:spChg>
      </pc:sldChg>
      <pc:sldChg chg="add">
        <pc:chgData name="Anuj Kumar" userId="fbbf561fc1d5fd09" providerId="LiveId" clId="{0772E278-3972-4DE5-AB6B-C992B1AF8956}" dt="2023-04-10T13:38:02.671" v="3784"/>
        <pc:sldMkLst>
          <pc:docMk/>
          <pc:sldMk cId="2926412219" sldId="37774"/>
        </pc:sldMkLst>
      </pc:sldChg>
      <pc:sldChg chg="add">
        <pc:chgData name="Anuj Kumar" userId="fbbf561fc1d5fd09" providerId="LiveId" clId="{0772E278-3972-4DE5-AB6B-C992B1AF8956}" dt="2023-04-10T13:38:02.671" v="3784"/>
        <pc:sldMkLst>
          <pc:docMk/>
          <pc:sldMk cId="1403361563" sldId="37775"/>
        </pc:sldMkLst>
      </pc:sldChg>
    </pc:docChg>
  </pc:docChgLst>
  <pc:docChgLst>
    <pc:chgData name="Anuj Kumar" userId="fbbf561fc1d5fd09" providerId="LiveId" clId="{53F94852-C7B1-47A9-9D7B-3B9EFA66B2EB}"/>
    <pc:docChg chg="undo custSel addSld delSld modSld">
      <pc:chgData name="Anuj Kumar" userId="fbbf561fc1d5fd09" providerId="LiveId" clId="{53F94852-C7B1-47A9-9D7B-3B9EFA66B2EB}" dt="2023-04-05T17:49:12.673" v="5271" actId="1076"/>
      <pc:docMkLst>
        <pc:docMk/>
      </pc:docMkLst>
      <pc:sldChg chg="addSp delSp modSp mod">
        <pc:chgData name="Anuj Kumar" userId="fbbf561fc1d5fd09" providerId="LiveId" clId="{53F94852-C7B1-47A9-9D7B-3B9EFA66B2EB}" dt="2023-04-05T17:49:12.673" v="5271" actId="1076"/>
        <pc:sldMkLst>
          <pc:docMk/>
          <pc:sldMk cId="1862188659" sldId="33269"/>
        </pc:sldMkLst>
        <pc:picChg chg="del">
          <ac:chgData name="Anuj Kumar" userId="fbbf561fc1d5fd09" providerId="LiveId" clId="{53F94852-C7B1-47A9-9D7B-3B9EFA66B2EB}" dt="2023-04-05T17:48:33.519" v="5268" actId="478"/>
          <ac:picMkLst>
            <pc:docMk/>
            <pc:sldMk cId="1862188659" sldId="33269"/>
            <ac:picMk id="3" creationId="{59526986-F360-D1C4-E27B-10B8D938ADFD}"/>
          </ac:picMkLst>
        </pc:picChg>
        <pc:picChg chg="add mod">
          <ac:chgData name="Anuj Kumar" userId="fbbf561fc1d5fd09" providerId="LiveId" clId="{53F94852-C7B1-47A9-9D7B-3B9EFA66B2EB}" dt="2023-04-05T17:49:12.673" v="5271" actId="1076"/>
          <ac:picMkLst>
            <pc:docMk/>
            <pc:sldMk cId="1862188659" sldId="33269"/>
            <ac:picMk id="4" creationId="{24539562-1DE3-2915-3324-6B7358DC5565}"/>
          </ac:picMkLst>
        </pc:picChg>
      </pc:sldChg>
      <pc:sldChg chg="modSp mod">
        <pc:chgData name="Anuj Kumar" userId="fbbf561fc1d5fd09" providerId="LiveId" clId="{53F94852-C7B1-47A9-9D7B-3B9EFA66B2EB}" dt="2023-04-05T17:31:58.483" v="4135" actId="20577"/>
        <pc:sldMkLst>
          <pc:docMk/>
          <pc:sldMk cId="1022521700" sldId="35627"/>
        </pc:sldMkLst>
        <pc:spChg chg="mod">
          <ac:chgData name="Anuj Kumar" userId="fbbf561fc1d5fd09" providerId="LiveId" clId="{53F94852-C7B1-47A9-9D7B-3B9EFA66B2EB}" dt="2023-04-05T17:31:58.483" v="4135" actId="20577"/>
          <ac:spMkLst>
            <pc:docMk/>
            <pc:sldMk cId="1022521700" sldId="35627"/>
            <ac:spMk id="10" creationId="{7A2A7EC3-852A-5A16-F0B5-3531D0D66745}"/>
          </ac:spMkLst>
        </pc:spChg>
      </pc:sldChg>
      <pc:sldChg chg="addSp delSp modSp">
        <pc:chgData name="Anuj Kumar" userId="fbbf561fc1d5fd09" providerId="LiveId" clId="{53F94852-C7B1-47A9-9D7B-3B9EFA66B2EB}" dt="2023-04-05T10:35:10.681" v="265" actId="1076"/>
        <pc:sldMkLst>
          <pc:docMk/>
          <pc:sldMk cId="1102545028" sldId="35628"/>
        </pc:sldMkLst>
        <pc:picChg chg="del">
          <ac:chgData name="Anuj Kumar" userId="fbbf561fc1d5fd09" providerId="LiveId" clId="{53F94852-C7B1-47A9-9D7B-3B9EFA66B2EB}" dt="2023-04-05T10:35:04.082" v="262" actId="478"/>
          <ac:picMkLst>
            <pc:docMk/>
            <pc:sldMk cId="1102545028" sldId="35628"/>
            <ac:picMk id="3" creationId="{64CE89D2-38D1-85B8-B779-C6915B38848A}"/>
          </ac:picMkLst>
        </pc:picChg>
        <pc:picChg chg="add mod">
          <ac:chgData name="Anuj Kumar" userId="fbbf561fc1d5fd09" providerId="LiveId" clId="{53F94852-C7B1-47A9-9D7B-3B9EFA66B2EB}" dt="2023-04-05T10:35:10.681" v="265" actId="1076"/>
          <ac:picMkLst>
            <pc:docMk/>
            <pc:sldMk cId="1102545028" sldId="35628"/>
            <ac:picMk id="1026" creationId="{9B0CDD7D-E592-4830-AB18-92B25B58D074}"/>
          </ac:picMkLst>
        </pc:picChg>
      </pc:sldChg>
      <pc:sldChg chg="modSp mod">
        <pc:chgData name="Anuj Kumar" userId="fbbf561fc1d5fd09" providerId="LiveId" clId="{53F94852-C7B1-47A9-9D7B-3B9EFA66B2EB}" dt="2023-04-05T17:28:57.327" v="4112" actId="255"/>
        <pc:sldMkLst>
          <pc:docMk/>
          <pc:sldMk cId="2627812795" sldId="36047"/>
        </pc:sldMkLst>
        <pc:spChg chg="mod">
          <ac:chgData name="Anuj Kumar" userId="fbbf561fc1d5fd09" providerId="LiveId" clId="{53F94852-C7B1-47A9-9D7B-3B9EFA66B2EB}" dt="2023-04-05T17:28:57.327" v="4112" actId="255"/>
          <ac:spMkLst>
            <pc:docMk/>
            <pc:sldMk cId="2627812795" sldId="36047"/>
            <ac:spMk id="7" creationId="{00000000-0000-0000-0000-000000000000}"/>
          </ac:spMkLst>
        </pc:spChg>
      </pc:sldChg>
      <pc:sldChg chg="del">
        <pc:chgData name="Anuj Kumar" userId="fbbf561fc1d5fd09" providerId="LiveId" clId="{53F94852-C7B1-47A9-9D7B-3B9EFA66B2EB}" dt="2023-04-05T17:25:03.291" v="3989" actId="47"/>
        <pc:sldMkLst>
          <pc:docMk/>
          <pc:sldMk cId="3209439103" sldId="36999"/>
        </pc:sldMkLst>
      </pc:sldChg>
      <pc:sldChg chg="addSp delSp modSp mod">
        <pc:chgData name="Anuj Kumar" userId="fbbf561fc1d5fd09" providerId="LiveId" clId="{53F94852-C7B1-47A9-9D7B-3B9EFA66B2EB}" dt="2023-04-05T10:25:41.176" v="18" actId="20577"/>
        <pc:sldMkLst>
          <pc:docMk/>
          <pc:sldMk cId="312246105" sldId="37430"/>
        </pc:sldMkLst>
        <pc:spChg chg="mod">
          <ac:chgData name="Anuj Kumar" userId="fbbf561fc1d5fd09" providerId="LiveId" clId="{53F94852-C7B1-47A9-9D7B-3B9EFA66B2EB}" dt="2023-04-05T10:25:41.176" v="18" actId="20577"/>
          <ac:spMkLst>
            <pc:docMk/>
            <pc:sldMk cId="312246105" sldId="37430"/>
            <ac:spMk id="7" creationId="{00000000-0000-0000-0000-000000000000}"/>
          </ac:spMkLst>
        </pc:spChg>
        <pc:graphicFrameChg chg="add del mod">
          <ac:chgData name="Anuj Kumar" userId="fbbf561fc1d5fd09" providerId="LiveId" clId="{53F94852-C7B1-47A9-9D7B-3B9EFA66B2EB}" dt="2023-04-05T10:24:46.127" v="1"/>
          <ac:graphicFrameMkLst>
            <pc:docMk/>
            <pc:sldMk cId="312246105" sldId="37430"/>
            <ac:graphicFrameMk id="3" creationId="{131B0883-3472-A573-4F3D-89F78A795CEE}"/>
          </ac:graphicFrameMkLst>
        </pc:graphicFrameChg>
      </pc:sldChg>
      <pc:sldChg chg="del">
        <pc:chgData name="Anuj Kumar" userId="fbbf561fc1d5fd09" providerId="LiveId" clId="{53F94852-C7B1-47A9-9D7B-3B9EFA66B2EB}" dt="2023-04-05T10:25:29.596" v="17" actId="47"/>
        <pc:sldMkLst>
          <pc:docMk/>
          <pc:sldMk cId="1610592498" sldId="37530"/>
        </pc:sldMkLst>
      </pc:sldChg>
      <pc:sldChg chg="modSp mod modAnim">
        <pc:chgData name="Anuj Kumar" userId="fbbf561fc1d5fd09" providerId="LiveId" clId="{53F94852-C7B1-47A9-9D7B-3B9EFA66B2EB}" dt="2023-04-05T10:46:38.654" v="921" actId="20577"/>
        <pc:sldMkLst>
          <pc:docMk/>
          <pc:sldMk cId="4120686506" sldId="37549"/>
        </pc:sldMkLst>
        <pc:spChg chg="mod">
          <ac:chgData name="Anuj Kumar" userId="fbbf561fc1d5fd09" providerId="LiveId" clId="{53F94852-C7B1-47A9-9D7B-3B9EFA66B2EB}" dt="2023-04-05T10:46:38.654" v="921" actId="20577"/>
          <ac:spMkLst>
            <pc:docMk/>
            <pc:sldMk cId="4120686506" sldId="37549"/>
            <ac:spMk id="3" creationId="{67EB1CA5-E6B0-1E53-5C8F-9568D9A39227}"/>
          </ac:spMkLst>
        </pc:spChg>
        <pc:spChg chg="mod">
          <ac:chgData name="Anuj Kumar" userId="fbbf561fc1d5fd09" providerId="LiveId" clId="{53F94852-C7B1-47A9-9D7B-3B9EFA66B2EB}" dt="2023-04-05T10:46:34.488" v="917" actId="20577"/>
          <ac:spMkLst>
            <pc:docMk/>
            <pc:sldMk cId="4120686506" sldId="37549"/>
            <ac:spMk id="10" creationId="{7A2A7EC3-852A-5A16-F0B5-3531D0D66745}"/>
          </ac:spMkLst>
        </pc:spChg>
      </pc:sldChg>
      <pc:sldChg chg="addSp delSp modSp">
        <pc:chgData name="Anuj Kumar" userId="fbbf561fc1d5fd09" providerId="LiveId" clId="{53F94852-C7B1-47A9-9D7B-3B9EFA66B2EB}" dt="2023-04-05T10:46:06.839" v="857" actId="1076"/>
        <pc:sldMkLst>
          <pc:docMk/>
          <pc:sldMk cId="1864463217" sldId="37550"/>
        </pc:sldMkLst>
        <pc:picChg chg="add mod">
          <ac:chgData name="Anuj Kumar" userId="fbbf561fc1d5fd09" providerId="LiveId" clId="{53F94852-C7B1-47A9-9D7B-3B9EFA66B2EB}" dt="2023-04-05T10:46:06.839" v="857" actId="1076"/>
          <ac:picMkLst>
            <pc:docMk/>
            <pc:sldMk cId="1864463217" sldId="37550"/>
            <ac:picMk id="3" creationId="{3CD6D650-B933-C12B-A856-1CA06E02C9DF}"/>
          </ac:picMkLst>
        </pc:picChg>
        <pc:picChg chg="del">
          <ac:chgData name="Anuj Kumar" userId="fbbf561fc1d5fd09" providerId="LiveId" clId="{53F94852-C7B1-47A9-9D7B-3B9EFA66B2EB}" dt="2023-04-05T10:45:59.321" v="854" actId="478"/>
          <ac:picMkLst>
            <pc:docMk/>
            <pc:sldMk cId="1864463217" sldId="37550"/>
            <ac:picMk id="2050" creationId="{DC2F599C-36BC-4F7D-FB46-3BB3B077029E}"/>
          </ac:picMkLst>
        </pc:picChg>
      </pc:sldChg>
      <pc:sldChg chg="modSp mod">
        <pc:chgData name="Anuj Kumar" userId="fbbf561fc1d5fd09" providerId="LiveId" clId="{53F94852-C7B1-47A9-9D7B-3B9EFA66B2EB}" dt="2023-04-05T17:27:59.185" v="4037" actId="20577"/>
        <pc:sldMkLst>
          <pc:docMk/>
          <pc:sldMk cId="3441178834" sldId="37551"/>
        </pc:sldMkLst>
        <pc:spChg chg="mod">
          <ac:chgData name="Anuj Kumar" userId="fbbf561fc1d5fd09" providerId="LiveId" clId="{53F94852-C7B1-47A9-9D7B-3B9EFA66B2EB}" dt="2023-04-05T17:27:59.185" v="4037" actId="20577"/>
          <ac:spMkLst>
            <pc:docMk/>
            <pc:sldMk cId="3441178834" sldId="37551"/>
            <ac:spMk id="7" creationId="{00000000-0000-0000-0000-000000000000}"/>
          </ac:spMkLst>
        </pc:spChg>
      </pc:sldChg>
      <pc:sldChg chg="modSp mod">
        <pc:chgData name="Anuj Kumar" userId="fbbf561fc1d5fd09" providerId="LiveId" clId="{53F94852-C7B1-47A9-9D7B-3B9EFA66B2EB}" dt="2023-04-05T10:47:40.581" v="1062" actId="20577"/>
        <pc:sldMkLst>
          <pc:docMk/>
          <pc:sldMk cId="361981074" sldId="37553"/>
        </pc:sldMkLst>
        <pc:spChg chg="mod">
          <ac:chgData name="Anuj Kumar" userId="fbbf561fc1d5fd09" providerId="LiveId" clId="{53F94852-C7B1-47A9-9D7B-3B9EFA66B2EB}" dt="2023-04-05T10:47:40.581" v="1062" actId="20577"/>
          <ac:spMkLst>
            <pc:docMk/>
            <pc:sldMk cId="361981074" sldId="37553"/>
            <ac:spMk id="10" creationId="{7A2A7EC3-852A-5A16-F0B5-3531D0D66745}"/>
          </ac:spMkLst>
        </pc:spChg>
      </pc:sldChg>
      <pc:sldChg chg="addSp delSp modSp">
        <pc:chgData name="Anuj Kumar" userId="fbbf561fc1d5fd09" providerId="LiveId" clId="{53F94852-C7B1-47A9-9D7B-3B9EFA66B2EB}" dt="2023-04-05T10:48:14.910" v="1070" actId="1076"/>
        <pc:sldMkLst>
          <pc:docMk/>
          <pc:sldMk cId="3130902081" sldId="37554"/>
        </pc:sldMkLst>
        <pc:picChg chg="add del mod">
          <ac:chgData name="Anuj Kumar" userId="fbbf561fc1d5fd09" providerId="LiveId" clId="{53F94852-C7B1-47A9-9D7B-3B9EFA66B2EB}" dt="2023-04-05T10:48:09.863" v="1067" actId="478"/>
          <ac:picMkLst>
            <pc:docMk/>
            <pc:sldMk cId="3130902081" sldId="37554"/>
            <ac:picMk id="3" creationId="{BDFFCF51-0863-B45E-1C6C-82032EFFC5EC}"/>
          </ac:picMkLst>
        </pc:picChg>
        <pc:picChg chg="del">
          <ac:chgData name="Anuj Kumar" userId="fbbf561fc1d5fd09" providerId="LiveId" clId="{53F94852-C7B1-47A9-9D7B-3B9EFA66B2EB}" dt="2023-04-05T10:47:50.003" v="1063" actId="478"/>
          <ac:picMkLst>
            <pc:docMk/>
            <pc:sldMk cId="3130902081" sldId="37554"/>
            <ac:picMk id="3074" creationId="{E9E86018-4B45-9CFD-6FFA-27EDB992C793}"/>
          </ac:picMkLst>
        </pc:picChg>
        <pc:picChg chg="add mod">
          <ac:chgData name="Anuj Kumar" userId="fbbf561fc1d5fd09" providerId="LiveId" clId="{53F94852-C7B1-47A9-9D7B-3B9EFA66B2EB}" dt="2023-04-05T10:48:14.910" v="1070" actId="1076"/>
          <ac:picMkLst>
            <pc:docMk/>
            <pc:sldMk cId="3130902081" sldId="37554"/>
            <ac:picMk id="3076" creationId="{0B21AC81-0059-C58F-DA3A-ED1D9DC1DD7A}"/>
          </ac:picMkLst>
        </pc:picChg>
      </pc:sldChg>
      <pc:sldChg chg="modSp mod">
        <pc:chgData name="Anuj Kumar" userId="fbbf561fc1d5fd09" providerId="LiveId" clId="{53F94852-C7B1-47A9-9D7B-3B9EFA66B2EB}" dt="2023-04-05T17:00:52.459" v="3901" actId="20577"/>
        <pc:sldMkLst>
          <pc:docMk/>
          <pc:sldMk cId="916308272" sldId="37555"/>
        </pc:sldMkLst>
        <pc:spChg chg="mod">
          <ac:chgData name="Anuj Kumar" userId="fbbf561fc1d5fd09" providerId="LiveId" clId="{53F94852-C7B1-47A9-9D7B-3B9EFA66B2EB}" dt="2023-04-05T17:00:52.459" v="3901" actId="20577"/>
          <ac:spMkLst>
            <pc:docMk/>
            <pc:sldMk cId="916308272" sldId="37555"/>
            <ac:spMk id="7" creationId="{00000000-0000-0000-0000-000000000000}"/>
          </ac:spMkLst>
        </pc:spChg>
      </pc:sldChg>
      <pc:sldChg chg="modSp mod modAnim">
        <pc:chgData name="Anuj Kumar" userId="fbbf561fc1d5fd09" providerId="LiveId" clId="{53F94852-C7B1-47A9-9D7B-3B9EFA66B2EB}" dt="2023-04-05T17:31:46.242" v="4114" actId="20577"/>
        <pc:sldMkLst>
          <pc:docMk/>
          <pc:sldMk cId="1902798437" sldId="37556"/>
        </pc:sldMkLst>
        <pc:spChg chg="mod">
          <ac:chgData name="Anuj Kumar" userId="fbbf561fc1d5fd09" providerId="LiveId" clId="{53F94852-C7B1-47A9-9D7B-3B9EFA66B2EB}" dt="2023-04-05T10:50:36.688" v="1441" actId="20577"/>
          <ac:spMkLst>
            <pc:docMk/>
            <pc:sldMk cId="1902798437" sldId="37556"/>
            <ac:spMk id="3" creationId="{67EB1CA5-E6B0-1E53-5C8F-9568D9A39227}"/>
          </ac:spMkLst>
        </pc:spChg>
        <pc:spChg chg="mod">
          <ac:chgData name="Anuj Kumar" userId="fbbf561fc1d5fd09" providerId="LiveId" clId="{53F94852-C7B1-47A9-9D7B-3B9EFA66B2EB}" dt="2023-04-05T17:31:46.242" v="4114" actId="20577"/>
          <ac:spMkLst>
            <pc:docMk/>
            <pc:sldMk cId="1902798437" sldId="37556"/>
            <ac:spMk id="10" creationId="{7A2A7EC3-852A-5A16-F0B5-3531D0D66745}"/>
          </ac:spMkLst>
        </pc:spChg>
      </pc:sldChg>
      <pc:sldChg chg="addSp delSp modSp">
        <pc:chgData name="Anuj Kumar" userId="fbbf561fc1d5fd09" providerId="LiveId" clId="{53F94852-C7B1-47A9-9D7B-3B9EFA66B2EB}" dt="2023-04-05T10:50:01.059" v="1312" actId="1076"/>
        <pc:sldMkLst>
          <pc:docMk/>
          <pc:sldMk cId="3813854865" sldId="37557"/>
        </pc:sldMkLst>
        <pc:picChg chg="add mod">
          <ac:chgData name="Anuj Kumar" userId="fbbf561fc1d5fd09" providerId="LiveId" clId="{53F94852-C7B1-47A9-9D7B-3B9EFA66B2EB}" dt="2023-04-05T10:50:01.059" v="1312" actId="1076"/>
          <ac:picMkLst>
            <pc:docMk/>
            <pc:sldMk cId="3813854865" sldId="37557"/>
            <ac:picMk id="3" creationId="{836572D3-A283-02B0-A000-E10A9DDBF285}"/>
          </ac:picMkLst>
        </pc:picChg>
        <pc:picChg chg="del">
          <ac:chgData name="Anuj Kumar" userId="fbbf561fc1d5fd09" providerId="LiveId" clId="{53F94852-C7B1-47A9-9D7B-3B9EFA66B2EB}" dt="2023-04-05T10:49:57.227" v="1309" actId="478"/>
          <ac:picMkLst>
            <pc:docMk/>
            <pc:sldMk cId="3813854865" sldId="37557"/>
            <ac:picMk id="4098" creationId="{7DFA3281-3C74-014D-E587-A4A68972A731}"/>
          </ac:picMkLst>
        </pc:picChg>
      </pc:sldChg>
      <pc:sldChg chg="modSp mod">
        <pc:chgData name="Anuj Kumar" userId="fbbf561fc1d5fd09" providerId="LiveId" clId="{53F94852-C7B1-47A9-9D7B-3B9EFA66B2EB}" dt="2023-04-05T17:01:53.282" v="3983" actId="21"/>
        <pc:sldMkLst>
          <pc:docMk/>
          <pc:sldMk cId="1855504417" sldId="37558"/>
        </pc:sldMkLst>
        <pc:spChg chg="mod">
          <ac:chgData name="Anuj Kumar" userId="fbbf561fc1d5fd09" providerId="LiveId" clId="{53F94852-C7B1-47A9-9D7B-3B9EFA66B2EB}" dt="2023-04-05T17:01:53.282" v="3983" actId="21"/>
          <ac:spMkLst>
            <pc:docMk/>
            <pc:sldMk cId="1855504417" sldId="37558"/>
            <ac:spMk id="7" creationId="{00000000-0000-0000-0000-000000000000}"/>
          </ac:spMkLst>
        </pc:spChg>
      </pc:sldChg>
      <pc:sldChg chg="modSp mod">
        <pc:chgData name="Anuj Kumar" userId="fbbf561fc1d5fd09" providerId="LiveId" clId="{53F94852-C7B1-47A9-9D7B-3B9EFA66B2EB}" dt="2023-04-05T14:52:57.405" v="1496" actId="20577"/>
        <pc:sldMkLst>
          <pc:docMk/>
          <pc:sldMk cId="927582479" sldId="37559"/>
        </pc:sldMkLst>
        <pc:spChg chg="mod">
          <ac:chgData name="Anuj Kumar" userId="fbbf561fc1d5fd09" providerId="LiveId" clId="{53F94852-C7B1-47A9-9D7B-3B9EFA66B2EB}" dt="2023-04-05T14:52:57.405" v="1496" actId="20577"/>
          <ac:spMkLst>
            <pc:docMk/>
            <pc:sldMk cId="927582479" sldId="37559"/>
            <ac:spMk id="10" creationId="{7A2A7EC3-852A-5A16-F0B5-3531D0D66745}"/>
          </ac:spMkLst>
        </pc:spChg>
      </pc:sldChg>
      <pc:sldChg chg="addSp delSp modSp">
        <pc:chgData name="Anuj Kumar" userId="fbbf561fc1d5fd09" providerId="LiveId" clId="{53F94852-C7B1-47A9-9D7B-3B9EFA66B2EB}" dt="2023-04-05T14:53:59.863" v="1508" actId="1076"/>
        <pc:sldMkLst>
          <pc:docMk/>
          <pc:sldMk cId="1739728119" sldId="37560"/>
        </pc:sldMkLst>
        <pc:picChg chg="add mod">
          <ac:chgData name="Anuj Kumar" userId="fbbf561fc1d5fd09" providerId="LiveId" clId="{53F94852-C7B1-47A9-9D7B-3B9EFA66B2EB}" dt="2023-04-05T14:53:59.863" v="1508" actId="1076"/>
          <ac:picMkLst>
            <pc:docMk/>
            <pc:sldMk cId="1739728119" sldId="37560"/>
            <ac:picMk id="3" creationId="{F63F38E9-213C-C759-DE20-FA86D7619908}"/>
          </ac:picMkLst>
        </pc:picChg>
        <pc:picChg chg="del">
          <ac:chgData name="Anuj Kumar" userId="fbbf561fc1d5fd09" providerId="LiveId" clId="{53F94852-C7B1-47A9-9D7B-3B9EFA66B2EB}" dt="2023-04-05T14:53:54.918" v="1505" actId="478"/>
          <ac:picMkLst>
            <pc:docMk/>
            <pc:sldMk cId="1739728119" sldId="37560"/>
            <ac:picMk id="5122" creationId="{F83A2E3A-1A00-2D2E-8F8F-143AFB28655F}"/>
          </ac:picMkLst>
        </pc:picChg>
      </pc:sldChg>
      <pc:sldChg chg="modSp mod">
        <pc:chgData name="Anuj Kumar" userId="fbbf561fc1d5fd09" providerId="LiveId" clId="{53F94852-C7B1-47A9-9D7B-3B9EFA66B2EB}" dt="2023-04-05T14:53:26.905" v="1501" actId="21"/>
        <pc:sldMkLst>
          <pc:docMk/>
          <pc:sldMk cId="1607097868" sldId="37561"/>
        </pc:sldMkLst>
        <pc:spChg chg="mod">
          <ac:chgData name="Anuj Kumar" userId="fbbf561fc1d5fd09" providerId="LiveId" clId="{53F94852-C7B1-47A9-9D7B-3B9EFA66B2EB}" dt="2023-04-05T14:53:26.905" v="1501" actId="21"/>
          <ac:spMkLst>
            <pc:docMk/>
            <pc:sldMk cId="1607097868" sldId="37561"/>
            <ac:spMk id="7" creationId="{00000000-0000-0000-0000-000000000000}"/>
          </ac:spMkLst>
        </pc:spChg>
      </pc:sldChg>
      <pc:sldChg chg="modSp mod">
        <pc:chgData name="Anuj Kumar" userId="fbbf561fc1d5fd09" providerId="LiveId" clId="{53F94852-C7B1-47A9-9D7B-3B9EFA66B2EB}" dt="2023-04-05T14:55:27.040" v="1793" actId="20577"/>
        <pc:sldMkLst>
          <pc:docMk/>
          <pc:sldMk cId="1670400131" sldId="37562"/>
        </pc:sldMkLst>
        <pc:spChg chg="mod">
          <ac:chgData name="Anuj Kumar" userId="fbbf561fc1d5fd09" providerId="LiveId" clId="{53F94852-C7B1-47A9-9D7B-3B9EFA66B2EB}" dt="2023-04-05T14:55:27.040" v="1793" actId="20577"/>
          <ac:spMkLst>
            <pc:docMk/>
            <pc:sldMk cId="1670400131" sldId="37562"/>
            <ac:spMk id="3" creationId="{67EB1CA5-E6B0-1E53-5C8F-9568D9A39227}"/>
          </ac:spMkLst>
        </pc:spChg>
        <pc:spChg chg="mod">
          <ac:chgData name="Anuj Kumar" userId="fbbf561fc1d5fd09" providerId="LiveId" clId="{53F94852-C7B1-47A9-9D7B-3B9EFA66B2EB}" dt="2023-04-05T14:55:25.035" v="1792" actId="20577"/>
          <ac:spMkLst>
            <pc:docMk/>
            <pc:sldMk cId="1670400131" sldId="37562"/>
            <ac:spMk id="10" creationId="{7A2A7EC3-852A-5A16-F0B5-3531D0D66745}"/>
          </ac:spMkLst>
        </pc:spChg>
      </pc:sldChg>
      <pc:sldChg chg="addSp delSp modSp">
        <pc:chgData name="Anuj Kumar" userId="fbbf561fc1d5fd09" providerId="LiveId" clId="{53F94852-C7B1-47A9-9D7B-3B9EFA66B2EB}" dt="2023-04-05T14:55:39.478" v="1797" actId="1076"/>
        <pc:sldMkLst>
          <pc:docMk/>
          <pc:sldMk cId="849123194" sldId="37563"/>
        </pc:sldMkLst>
        <pc:picChg chg="add mod">
          <ac:chgData name="Anuj Kumar" userId="fbbf561fc1d5fd09" providerId="LiveId" clId="{53F94852-C7B1-47A9-9D7B-3B9EFA66B2EB}" dt="2023-04-05T14:55:39.478" v="1797" actId="1076"/>
          <ac:picMkLst>
            <pc:docMk/>
            <pc:sldMk cId="849123194" sldId="37563"/>
            <ac:picMk id="3" creationId="{A26D6301-805C-A9B9-A098-2905A90442A9}"/>
          </ac:picMkLst>
        </pc:picChg>
        <pc:picChg chg="del">
          <ac:chgData name="Anuj Kumar" userId="fbbf561fc1d5fd09" providerId="LiveId" clId="{53F94852-C7B1-47A9-9D7B-3B9EFA66B2EB}" dt="2023-04-05T14:55:36.253" v="1794" actId="478"/>
          <ac:picMkLst>
            <pc:docMk/>
            <pc:sldMk cId="849123194" sldId="37563"/>
            <ac:picMk id="6146" creationId="{1CF221B4-F60E-3C88-71C3-A56AD1146170}"/>
          </ac:picMkLst>
        </pc:picChg>
      </pc:sldChg>
      <pc:sldChg chg="modSp mod">
        <pc:chgData name="Anuj Kumar" userId="fbbf561fc1d5fd09" providerId="LiveId" clId="{53F94852-C7B1-47A9-9D7B-3B9EFA66B2EB}" dt="2023-04-05T17:33:22.235" v="4159" actId="20577"/>
        <pc:sldMkLst>
          <pc:docMk/>
          <pc:sldMk cId="258794682" sldId="37567"/>
        </pc:sldMkLst>
        <pc:spChg chg="mod">
          <ac:chgData name="Anuj Kumar" userId="fbbf561fc1d5fd09" providerId="LiveId" clId="{53F94852-C7B1-47A9-9D7B-3B9EFA66B2EB}" dt="2023-04-05T17:33:22.235" v="4159" actId="20577"/>
          <ac:spMkLst>
            <pc:docMk/>
            <pc:sldMk cId="258794682" sldId="37567"/>
            <ac:spMk id="10" creationId="{7A2A7EC3-852A-5A16-F0B5-3531D0D66745}"/>
          </ac:spMkLst>
        </pc:spChg>
      </pc:sldChg>
      <pc:sldChg chg="addSp delSp modSp">
        <pc:chgData name="Anuj Kumar" userId="fbbf561fc1d5fd09" providerId="LiveId" clId="{53F94852-C7B1-47A9-9D7B-3B9EFA66B2EB}" dt="2023-04-05T15:00:12.090" v="2088" actId="1076"/>
        <pc:sldMkLst>
          <pc:docMk/>
          <pc:sldMk cId="2984440622" sldId="37568"/>
        </pc:sldMkLst>
        <pc:picChg chg="add mod">
          <ac:chgData name="Anuj Kumar" userId="fbbf561fc1d5fd09" providerId="LiveId" clId="{53F94852-C7B1-47A9-9D7B-3B9EFA66B2EB}" dt="2023-04-05T15:00:12.090" v="2088" actId="1076"/>
          <ac:picMkLst>
            <pc:docMk/>
            <pc:sldMk cId="2984440622" sldId="37568"/>
            <ac:picMk id="3" creationId="{19A21E05-6336-AA1B-6955-0DA629008908}"/>
          </ac:picMkLst>
        </pc:picChg>
        <pc:picChg chg="del">
          <ac:chgData name="Anuj Kumar" userId="fbbf561fc1d5fd09" providerId="LiveId" clId="{53F94852-C7B1-47A9-9D7B-3B9EFA66B2EB}" dt="2023-04-05T15:00:08.173" v="2085" actId="478"/>
          <ac:picMkLst>
            <pc:docMk/>
            <pc:sldMk cId="2984440622" sldId="37568"/>
            <ac:picMk id="7170" creationId="{52D51D93-9595-9662-C144-92D4729AA05B}"/>
          </ac:picMkLst>
        </pc:picChg>
      </pc:sldChg>
      <pc:sldChg chg="modSp mod">
        <pc:chgData name="Anuj Kumar" userId="fbbf561fc1d5fd09" providerId="LiveId" clId="{53F94852-C7B1-47A9-9D7B-3B9EFA66B2EB}" dt="2023-04-05T15:01:30.349" v="2161" actId="20577"/>
        <pc:sldMkLst>
          <pc:docMk/>
          <pc:sldMk cId="2979475229" sldId="37569"/>
        </pc:sldMkLst>
        <pc:spChg chg="mod">
          <ac:chgData name="Anuj Kumar" userId="fbbf561fc1d5fd09" providerId="LiveId" clId="{53F94852-C7B1-47A9-9D7B-3B9EFA66B2EB}" dt="2023-04-05T15:01:30.349" v="2161" actId="20577"/>
          <ac:spMkLst>
            <pc:docMk/>
            <pc:sldMk cId="2979475229" sldId="37569"/>
            <ac:spMk id="7" creationId="{00000000-0000-0000-0000-000000000000}"/>
          </ac:spMkLst>
        </pc:spChg>
      </pc:sldChg>
      <pc:sldChg chg="modSp mod">
        <pc:chgData name="Anuj Kumar" userId="fbbf561fc1d5fd09" providerId="LiveId" clId="{53F94852-C7B1-47A9-9D7B-3B9EFA66B2EB}" dt="2023-04-05T15:03:47.467" v="2581" actId="20577"/>
        <pc:sldMkLst>
          <pc:docMk/>
          <pc:sldMk cId="2425010638" sldId="37570"/>
        </pc:sldMkLst>
        <pc:spChg chg="mod">
          <ac:chgData name="Anuj Kumar" userId="fbbf561fc1d5fd09" providerId="LiveId" clId="{53F94852-C7B1-47A9-9D7B-3B9EFA66B2EB}" dt="2023-04-05T15:03:47.467" v="2581" actId="20577"/>
          <ac:spMkLst>
            <pc:docMk/>
            <pc:sldMk cId="2425010638" sldId="37570"/>
            <ac:spMk id="10" creationId="{7A2A7EC3-852A-5A16-F0B5-3531D0D66745}"/>
          </ac:spMkLst>
        </pc:spChg>
      </pc:sldChg>
      <pc:sldChg chg="addSp delSp modSp">
        <pc:chgData name="Anuj Kumar" userId="fbbf561fc1d5fd09" providerId="LiveId" clId="{53F94852-C7B1-47A9-9D7B-3B9EFA66B2EB}" dt="2023-04-05T15:04:02.489" v="2585" actId="1076"/>
        <pc:sldMkLst>
          <pc:docMk/>
          <pc:sldMk cId="3602942947" sldId="37571"/>
        </pc:sldMkLst>
        <pc:picChg chg="del">
          <ac:chgData name="Anuj Kumar" userId="fbbf561fc1d5fd09" providerId="LiveId" clId="{53F94852-C7B1-47A9-9D7B-3B9EFA66B2EB}" dt="2023-04-05T15:03:57.870" v="2582" actId="478"/>
          <ac:picMkLst>
            <pc:docMk/>
            <pc:sldMk cId="3602942947" sldId="37571"/>
            <ac:picMk id="3" creationId="{04D15421-295E-B0D5-E7F5-F65EF107E75A}"/>
          </ac:picMkLst>
        </pc:picChg>
        <pc:picChg chg="add mod">
          <ac:chgData name="Anuj Kumar" userId="fbbf561fc1d5fd09" providerId="LiveId" clId="{53F94852-C7B1-47A9-9D7B-3B9EFA66B2EB}" dt="2023-04-05T15:04:02.489" v="2585" actId="1076"/>
          <ac:picMkLst>
            <pc:docMk/>
            <pc:sldMk cId="3602942947" sldId="37571"/>
            <ac:picMk id="8194" creationId="{12A1EAF1-17C7-D343-791C-F2655ECC5FB0}"/>
          </ac:picMkLst>
        </pc:picChg>
      </pc:sldChg>
      <pc:sldChg chg="modSp mod">
        <pc:chgData name="Anuj Kumar" userId="fbbf561fc1d5fd09" providerId="LiveId" clId="{53F94852-C7B1-47A9-9D7B-3B9EFA66B2EB}" dt="2023-04-05T15:07:18.999" v="2780" actId="255"/>
        <pc:sldMkLst>
          <pc:docMk/>
          <pc:sldMk cId="1996721101" sldId="37572"/>
        </pc:sldMkLst>
        <pc:spChg chg="mod">
          <ac:chgData name="Anuj Kumar" userId="fbbf561fc1d5fd09" providerId="LiveId" clId="{53F94852-C7B1-47A9-9D7B-3B9EFA66B2EB}" dt="2023-04-05T15:07:18.999" v="2780" actId="255"/>
          <ac:spMkLst>
            <pc:docMk/>
            <pc:sldMk cId="1996721101" sldId="37572"/>
            <ac:spMk id="7" creationId="{00000000-0000-0000-0000-000000000000}"/>
          </ac:spMkLst>
        </pc:spChg>
      </pc:sldChg>
      <pc:sldChg chg="modSp mod modAnim">
        <pc:chgData name="Anuj Kumar" userId="fbbf561fc1d5fd09" providerId="LiveId" clId="{53F94852-C7B1-47A9-9D7B-3B9EFA66B2EB}" dt="2023-04-05T17:33:54.666" v="4182" actId="20577"/>
        <pc:sldMkLst>
          <pc:docMk/>
          <pc:sldMk cId="1346513316" sldId="37573"/>
        </pc:sldMkLst>
        <pc:spChg chg="mod">
          <ac:chgData name="Anuj Kumar" userId="fbbf561fc1d5fd09" providerId="LiveId" clId="{53F94852-C7B1-47A9-9D7B-3B9EFA66B2EB}" dt="2023-04-05T16:48:39.155" v="3147" actId="20577"/>
          <ac:spMkLst>
            <pc:docMk/>
            <pc:sldMk cId="1346513316" sldId="37573"/>
            <ac:spMk id="3" creationId="{67EB1CA5-E6B0-1E53-5C8F-9568D9A39227}"/>
          </ac:spMkLst>
        </pc:spChg>
        <pc:spChg chg="mod">
          <ac:chgData name="Anuj Kumar" userId="fbbf561fc1d5fd09" providerId="LiveId" clId="{53F94852-C7B1-47A9-9D7B-3B9EFA66B2EB}" dt="2023-04-05T17:33:54.666" v="4182" actId="20577"/>
          <ac:spMkLst>
            <pc:docMk/>
            <pc:sldMk cId="1346513316" sldId="37573"/>
            <ac:spMk id="10" creationId="{7A2A7EC3-852A-5A16-F0B5-3531D0D66745}"/>
          </ac:spMkLst>
        </pc:spChg>
      </pc:sldChg>
      <pc:sldChg chg="addSp delSp modSp">
        <pc:chgData name="Anuj Kumar" userId="fbbf561fc1d5fd09" providerId="LiveId" clId="{53F94852-C7B1-47A9-9D7B-3B9EFA66B2EB}" dt="2023-04-05T16:48:51.344" v="3151" actId="1076"/>
        <pc:sldMkLst>
          <pc:docMk/>
          <pc:sldMk cId="4273193764" sldId="37574"/>
        </pc:sldMkLst>
        <pc:picChg chg="del">
          <ac:chgData name="Anuj Kumar" userId="fbbf561fc1d5fd09" providerId="LiveId" clId="{53F94852-C7B1-47A9-9D7B-3B9EFA66B2EB}" dt="2023-04-05T16:48:46.188" v="3148" actId="478"/>
          <ac:picMkLst>
            <pc:docMk/>
            <pc:sldMk cId="4273193764" sldId="37574"/>
            <ac:picMk id="3" creationId="{F098AFD0-F6B6-36BE-154E-A7AD803D83DC}"/>
          </ac:picMkLst>
        </pc:picChg>
        <pc:picChg chg="add mod">
          <ac:chgData name="Anuj Kumar" userId="fbbf561fc1d5fd09" providerId="LiveId" clId="{53F94852-C7B1-47A9-9D7B-3B9EFA66B2EB}" dt="2023-04-05T16:48:51.344" v="3151" actId="1076"/>
          <ac:picMkLst>
            <pc:docMk/>
            <pc:sldMk cId="4273193764" sldId="37574"/>
            <ac:picMk id="9218" creationId="{6B56C7FF-4517-052E-9CCE-5F7CD7AC50FF}"/>
          </ac:picMkLst>
        </pc:picChg>
      </pc:sldChg>
      <pc:sldChg chg="modSp mod">
        <pc:chgData name="Anuj Kumar" userId="fbbf561fc1d5fd09" providerId="LiveId" clId="{53F94852-C7B1-47A9-9D7B-3B9EFA66B2EB}" dt="2023-04-05T16:54:20.093" v="3522" actId="404"/>
        <pc:sldMkLst>
          <pc:docMk/>
          <pc:sldMk cId="2351124263" sldId="37575"/>
        </pc:sldMkLst>
        <pc:spChg chg="mod">
          <ac:chgData name="Anuj Kumar" userId="fbbf561fc1d5fd09" providerId="LiveId" clId="{53F94852-C7B1-47A9-9D7B-3B9EFA66B2EB}" dt="2023-04-05T16:54:20.093" v="3522" actId="404"/>
          <ac:spMkLst>
            <pc:docMk/>
            <pc:sldMk cId="2351124263" sldId="37575"/>
            <ac:spMk id="7" creationId="{00000000-0000-0000-0000-000000000000}"/>
          </ac:spMkLst>
        </pc:spChg>
      </pc:sldChg>
      <pc:sldChg chg="modSp mod">
        <pc:chgData name="Anuj Kumar" userId="fbbf561fc1d5fd09" providerId="LiveId" clId="{53F94852-C7B1-47A9-9D7B-3B9EFA66B2EB}" dt="2023-04-05T14:58:18.146" v="1841" actId="404"/>
        <pc:sldMkLst>
          <pc:docMk/>
          <pc:sldMk cId="1438462602" sldId="37597"/>
        </pc:sldMkLst>
        <pc:spChg chg="mod">
          <ac:chgData name="Anuj Kumar" userId="fbbf561fc1d5fd09" providerId="LiveId" clId="{53F94852-C7B1-47A9-9D7B-3B9EFA66B2EB}" dt="2023-04-05T14:58:18.146" v="1841" actId="404"/>
          <ac:spMkLst>
            <pc:docMk/>
            <pc:sldMk cId="1438462602" sldId="37597"/>
            <ac:spMk id="7" creationId="{00000000-0000-0000-0000-000000000000}"/>
          </ac:spMkLst>
        </pc:spChg>
      </pc:sldChg>
      <pc:sldChg chg="modSp mod">
        <pc:chgData name="Anuj Kumar" userId="fbbf561fc1d5fd09" providerId="LiveId" clId="{53F94852-C7B1-47A9-9D7B-3B9EFA66B2EB}" dt="2023-04-05T17:42:37.846" v="5065" actId="20577"/>
        <pc:sldMkLst>
          <pc:docMk/>
          <pc:sldMk cId="787069678" sldId="37599"/>
        </pc:sldMkLst>
        <pc:spChg chg="mod">
          <ac:chgData name="Anuj Kumar" userId="fbbf561fc1d5fd09" providerId="LiveId" clId="{53F94852-C7B1-47A9-9D7B-3B9EFA66B2EB}" dt="2023-04-05T17:38:47.642" v="4647" actId="20577"/>
          <ac:spMkLst>
            <pc:docMk/>
            <pc:sldMk cId="787069678" sldId="37599"/>
            <ac:spMk id="3" creationId="{67EB1CA5-E6B0-1E53-5C8F-9568D9A39227}"/>
          </ac:spMkLst>
        </pc:spChg>
        <pc:spChg chg="mod">
          <ac:chgData name="Anuj Kumar" userId="fbbf561fc1d5fd09" providerId="LiveId" clId="{53F94852-C7B1-47A9-9D7B-3B9EFA66B2EB}" dt="2023-04-05T17:42:37.846" v="5065" actId="20577"/>
          <ac:spMkLst>
            <pc:docMk/>
            <pc:sldMk cId="787069678" sldId="37599"/>
            <ac:spMk id="10" creationId="{7A2A7EC3-852A-5A16-F0B5-3531D0D66745}"/>
          </ac:spMkLst>
        </pc:spChg>
      </pc:sldChg>
      <pc:sldChg chg="addSp delSp modSp">
        <pc:chgData name="Anuj Kumar" userId="fbbf561fc1d5fd09" providerId="LiveId" clId="{53F94852-C7B1-47A9-9D7B-3B9EFA66B2EB}" dt="2023-04-05T17:37:04.722" v="4356" actId="1076"/>
        <pc:sldMkLst>
          <pc:docMk/>
          <pc:sldMk cId="1876516582" sldId="37600"/>
        </pc:sldMkLst>
        <pc:picChg chg="del">
          <ac:chgData name="Anuj Kumar" userId="fbbf561fc1d5fd09" providerId="LiveId" clId="{53F94852-C7B1-47A9-9D7B-3B9EFA66B2EB}" dt="2023-04-05T17:37:00.761" v="4353" actId="478"/>
          <ac:picMkLst>
            <pc:docMk/>
            <pc:sldMk cId="1876516582" sldId="37600"/>
            <ac:picMk id="3" creationId="{EBA87B61-A5C2-98DF-15E6-121FE57DC06D}"/>
          </ac:picMkLst>
        </pc:picChg>
        <pc:picChg chg="add mod">
          <ac:chgData name="Anuj Kumar" userId="fbbf561fc1d5fd09" providerId="LiveId" clId="{53F94852-C7B1-47A9-9D7B-3B9EFA66B2EB}" dt="2023-04-05T17:37:04.722" v="4356" actId="1076"/>
          <ac:picMkLst>
            <pc:docMk/>
            <pc:sldMk cId="1876516582" sldId="37600"/>
            <ac:picMk id="11266" creationId="{5D2D7772-FE1D-BA24-FD80-3D85CF81B42D}"/>
          </ac:picMkLst>
        </pc:picChg>
      </pc:sldChg>
      <pc:sldChg chg="modSp mod">
        <pc:chgData name="Anuj Kumar" userId="fbbf561fc1d5fd09" providerId="LiveId" clId="{53F94852-C7B1-47A9-9D7B-3B9EFA66B2EB}" dt="2023-04-05T17:43:06.119" v="5118" actId="20577"/>
        <pc:sldMkLst>
          <pc:docMk/>
          <pc:sldMk cId="3406251158" sldId="37601"/>
        </pc:sldMkLst>
        <pc:spChg chg="mod">
          <ac:chgData name="Anuj Kumar" userId="fbbf561fc1d5fd09" providerId="LiveId" clId="{53F94852-C7B1-47A9-9D7B-3B9EFA66B2EB}" dt="2023-04-05T17:43:06.119" v="5118" actId="20577"/>
          <ac:spMkLst>
            <pc:docMk/>
            <pc:sldMk cId="3406251158" sldId="37601"/>
            <ac:spMk id="7" creationId="{00000000-0000-0000-0000-000000000000}"/>
          </ac:spMkLst>
        </pc:spChg>
      </pc:sldChg>
      <pc:sldChg chg="modSp mod">
        <pc:chgData name="Anuj Kumar" userId="fbbf561fc1d5fd09" providerId="LiveId" clId="{53F94852-C7B1-47A9-9D7B-3B9EFA66B2EB}" dt="2023-04-05T17:38:42.113" v="4646" actId="20577"/>
        <pc:sldMkLst>
          <pc:docMk/>
          <pc:sldMk cId="3151566188" sldId="37602"/>
        </pc:sldMkLst>
        <pc:spChg chg="mod">
          <ac:chgData name="Anuj Kumar" userId="fbbf561fc1d5fd09" providerId="LiveId" clId="{53F94852-C7B1-47A9-9D7B-3B9EFA66B2EB}" dt="2023-04-05T17:38:42.113" v="4646" actId="20577"/>
          <ac:spMkLst>
            <pc:docMk/>
            <pc:sldMk cId="3151566188" sldId="37602"/>
            <ac:spMk id="3" creationId="{67EB1CA5-E6B0-1E53-5C8F-9568D9A39227}"/>
          </ac:spMkLst>
        </pc:spChg>
        <pc:spChg chg="mod">
          <ac:chgData name="Anuj Kumar" userId="fbbf561fc1d5fd09" providerId="LiveId" clId="{53F94852-C7B1-47A9-9D7B-3B9EFA66B2EB}" dt="2023-04-05T17:38:39.937" v="4645" actId="20577"/>
          <ac:spMkLst>
            <pc:docMk/>
            <pc:sldMk cId="3151566188" sldId="37602"/>
            <ac:spMk id="10" creationId="{7A2A7EC3-852A-5A16-F0B5-3531D0D66745}"/>
          </ac:spMkLst>
        </pc:spChg>
      </pc:sldChg>
      <pc:sldChg chg="addSp delSp modSp">
        <pc:chgData name="Anuj Kumar" userId="fbbf561fc1d5fd09" providerId="LiveId" clId="{53F94852-C7B1-47A9-9D7B-3B9EFA66B2EB}" dt="2023-04-05T17:39:07.426" v="4653" actId="1076"/>
        <pc:sldMkLst>
          <pc:docMk/>
          <pc:sldMk cId="422813282" sldId="37603"/>
        </pc:sldMkLst>
        <pc:picChg chg="del">
          <ac:chgData name="Anuj Kumar" userId="fbbf561fc1d5fd09" providerId="LiveId" clId="{53F94852-C7B1-47A9-9D7B-3B9EFA66B2EB}" dt="2023-04-05T17:38:59.789" v="4648" actId="478"/>
          <ac:picMkLst>
            <pc:docMk/>
            <pc:sldMk cId="422813282" sldId="37603"/>
            <ac:picMk id="3" creationId="{9676E0E5-E8A9-0964-6F63-A5DC2FF4BC94}"/>
          </ac:picMkLst>
        </pc:picChg>
        <pc:picChg chg="add mod">
          <ac:chgData name="Anuj Kumar" userId="fbbf561fc1d5fd09" providerId="LiveId" clId="{53F94852-C7B1-47A9-9D7B-3B9EFA66B2EB}" dt="2023-04-05T17:39:07.426" v="4653" actId="1076"/>
          <ac:picMkLst>
            <pc:docMk/>
            <pc:sldMk cId="422813282" sldId="37603"/>
            <ac:picMk id="12290" creationId="{258115B5-196A-FC0E-7C59-1CEAD9E0AA45}"/>
          </ac:picMkLst>
        </pc:picChg>
      </pc:sldChg>
      <pc:sldChg chg="modSp mod">
        <pc:chgData name="Anuj Kumar" userId="fbbf561fc1d5fd09" providerId="LiveId" clId="{53F94852-C7B1-47A9-9D7B-3B9EFA66B2EB}" dt="2023-04-05T17:42:06.714" v="5048" actId="20577"/>
        <pc:sldMkLst>
          <pc:docMk/>
          <pc:sldMk cId="2357286467" sldId="37604"/>
        </pc:sldMkLst>
        <pc:spChg chg="mod">
          <ac:chgData name="Anuj Kumar" userId="fbbf561fc1d5fd09" providerId="LiveId" clId="{53F94852-C7B1-47A9-9D7B-3B9EFA66B2EB}" dt="2023-04-05T17:42:06.714" v="5048" actId="20577"/>
          <ac:spMkLst>
            <pc:docMk/>
            <pc:sldMk cId="2357286467" sldId="37604"/>
            <ac:spMk id="7" creationId="{00000000-0000-0000-0000-000000000000}"/>
          </ac:spMkLst>
        </pc:spChg>
      </pc:sldChg>
      <pc:sldChg chg="modSp mod modAnim">
        <pc:chgData name="Anuj Kumar" userId="fbbf561fc1d5fd09" providerId="LiveId" clId="{53F94852-C7B1-47A9-9D7B-3B9EFA66B2EB}" dt="2023-04-05T17:40:20.129" v="4886" actId="20577"/>
        <pc:sldMkLst>
          <pc:docMk/>
          <pc:sldMk cId="1312277120" sldId="37605"/>
        </pc:sldMkLst>
        <pc:spChg chg="mod">
          <ac:chgData name="Anuj Kumar" userId="fbbf561fc1d5fd09" providerId="LiveId" clId="{53F94852-C7B1-47A9-9D7B-3B9EFA66B2EB}" dt="2023-04-05T17:40:20.129" v="4886" actId="20577"/>
          <ac:spMkLst>
            <pc:docMk/>
            <pc:sldMk cId="1312277120" sldId="37605"/>
            <ac:spMk id="3" creationId="{67EB1CA5-E6B0-1E53-5C8F-9568D9A39227}"/>
          </ac:spMkLst>
        </pc:spChg>
        <pc:spChg chg="mod">
          <ac:chgData name="Anuj Kumar" userId="fbbf561fc1d5fd09" providerId="LiveId" clId="{53F94852-C7B1-47A9-9D7B-3B9EFA66B2EB}" dt="2023-04-05T17:40:17.471" v="4882" actId="20577"/>
          <ac:spMkLst>
            <pc:docMk/>
            <pc:sldMk cId="1312277120" sldId="37605"/>
            <ac:spMk id="10" creationId="{7A2A7EC3-852A-5A16-F0B5-3531D0D66745}"/>
          </ac:spMkLst>
        </pc:spChg>
      </pc:sldChg>
      <pc:sldChg chg="addSp delSp modSp">
        <pc:chgData name="Anuj Kumar" userId="fbbf561fc1d5fd09" providerId="LiveId" clId="{53F94852-C7B1-47A9-9D7B-3B9EFA66B2EB}" dt="2023-04-05T17:40:32.365" v="4890" actId="1076"/>
        <pc:sldMkLst>
          <pc:docMk/>
          <pc:sldMk cId="940392136" sldId="37606"/>
        </pc:sldMkLst>
        <pc:picChg chg="del">
          <ac:chgData name="Anuj Kumar" userId="fbbf561fc1d5fd09" providerId="LiveId" clId="{53F94852-C7B1-47A9-9D7B-3B9EFA66B2EB}" dt="2023-04-05T17:40:28.714" v="4887" actId="478"/>
          <ac:picMkLst>
            <pc:docMk/>
            <pc:sldMk cId="940392136" sldId="37606"/>
            <ac:picMk id="3" creationId="{E7CA81DF-F59E-8B5B-9F6A-4D0F382EC62C}"/>
          </ac:picMkLst>
        </pc:picChg>
        <pc:picChg chg="add mod">
          <ac:chgData name="Anuj Kumar" userId="fbbf561fc1d5fd09" providerId="LiveId" clId="{53F94852-C7B1-47A9-9D7B-3B9EFA66B2EB}" dt="2023-04-05T17:40:32.365" v="4890" actId="1076"/>
          <ac:picMkLst>
            <pc:docMk/>
            <pc:sldMk cId="940392136" sldId="37606"/>
            <ac:picMk id="13314" creationId="{5DBE56B6-6CFB-D31D-8DF6-07E7E8B6C55A}"/>
          </ac:picMkLst>
        </pc:picChg>
      </pc:sldChg>
      <pc:sldChg chg="modSp mod">
        <pc:chgData name="Anuj Kumar" userId="fbbf561fc1d5fd09" providerId="LiveId" clId="{53F94852-C7B1-47A9-9D7B-3B9EFA66B2EB}" dt="2023-04-05T17:41:03.242" v="4924" actId="20577"/>
        <pc:sldMkLst>
          <pc:docMk/>
          <pc:sldMk cId="2575935265" sldId="37607"/>
        </pc:sldMkLst>
        <pc:spChg chg="mod">
          <ac:chgData name="Anuj Kumar" userId="fbbf561fc1d5fd09" providerId="LiveId" clId="{53F94852-C7B1-47A9-9D7B-3B9EFA66B2EB}" dt="2023-04-05T17:41:03.242" v="4924" actId="20577"/>
          <ac:spMkLst>
            <pc:docMk/>
            <pc:sldMk cId="2575935265" sldId="37607"/>
            <ac:spMk id="7" creationId="{00000000-0000-0000-0000-000000000000}"/>
          </ac:spMkLst>
        </pc:spChg>
      </pc:sldChg>
      <pc:sldChg chg="modSp mod">
        <pc:chgData name="Anuj Kumar" userId="fbbf561fc1d5fd09" providerId="LiveId" clId="{53F94852-C7B1-47A9-9D7B-3B9EFA66B2EB}" dt="2023-04-05T17:46:57.707" v="5248" actId="6549"/>
        <pc:sldMkLst>
          <pc:docMk/>
          <pc:sldMk cId="2830057408" sldId="37608"/>
        </pc:sldMkLst>
        <pc:spChg chg="mod">
          <ac:chgData name="Anuj Kumar" userId="fbbf561fc1d5fd09" providerId="LiveId" clId="{53F94852-C7B1-47A9-9D7B-3B9EFA66B2EB}" dt="2023-04-05T17:46:57.707" v="5248" actId="6549"/>
          <ac:spMkLst>
            <pc:docMk/>
            <pc:sldMk cId="2830057408" sldId="37608"/>
            <ac:spMk id="10" creationId="{7A2A7EC3-852A-5A16-F0B5-3531D0D66745}"/>
          </ac:spMkLst>
        </pc:spChg>
      </pc:sldChg>
      <pc:sldChg chg="addSp delSp modSp">
        <pc:chgData name="Anuj Kumar" userId="fbbf561fc1d5fd09" providerId="LiveId" clId="{53F94852-C7B1-47A9-9D7B-3B9EFA66B2EB}" dt="2023-04-05T17:47:50.651" v="5255" actId="1076"/>
        <pc:sldMkLst>
          <pc:docMk/>
          <pc:sldMk cId="4250485507" sldId="37609"/>
        </pc:sldMkLst>
        <pc:picChg chg="del">
          <ac:chgData name="Anuj Kumar" userId="fbbf561fc1d5fd09" providerId="LiveId" clId="{53F94852-C7B1-47A9-9D7B-3B9EFA66B2EB}" dt="2023-04-05T17:47:42.659" v="5250" actId="478"/>
          <ac:picMkLst>
            <pc:docMk/>
            <pc:sldMk cId="4250485507" sldId="37609"/>
            <ac:picMk id="3" creationId="{B03D580D-406D-E362-36A1-87497DBB3A90}"/>
          </ac:picMkLst>
        </pc:picChg>
        <pc:picChg chg="add mod">
          <ac:chgData name="Anuj Kumar" userId="fbbf561fc1d5fd09" providerId="LiveId" clId="{53F94852-C7B1-47A9-9D7B-3B9EFA66B2EB}" dt="2023-04-05T17:47:50.651" v="5255" actId="1076"/>
          <ac:picMkLst>
            <pc:docMk/>
            <pc:sldMk cId="4250485507" sldId="37609"/>
            <ac:picMk id="14338" creationId="{D034459A-60DE-C64A-66D1-FC9CC3EACF20}"/>
          </ac:picMkLst>
        </pc:picChg>
      </pc:sldChg>
      <pc:sldChg chg="modSp mod">
        <pc:chgData name="Anuj Kumar" userId="fbbf561fc1d5fd09" providerId="LiveId" clId="{53F94852-C7B1-47A9-9D7B-3B9EFA66B2EB}" dt="2023-04-05T17:48:07.329" v="5264" actId="20577"/>
        <pc:sldMkLst>
          <pc:docMk/>
          <pc:sldMk cId="2337644945" sldId="37610"/>
        </pc:sldMkLst>
        <pc:spChg chg="mod">
          <ac:chgData name="Anuj Kumar" userId="fbbf561fc1d5fd09" providerId="LiveId" clId="{53F94852-C7B1-47A9-9D7B-3B9EFA66B2EB}" dt="2023-04-05T17:48:07.329" v="5264" actId="20577"/>
          <ac:spMkLst>
            <pc:docMk/>
            <pc:sldMk cId="2337644945" sldId="37610"/>
            <ac:spMk id="7" creationId="{00000000-0000-0000-0000-000000000000}"/>
          </ac:spMkLst>
        </pc:spChg>
      </pc:sldChg>
      <pc:sldChg chg="modSp mod">
        <pc:chgData name="Anuj Kumar" userId="fbbf561fc1d5fd09" providerId="LiveId" clId="{53F94852-C7B1-47A9-9D7B-3B9EFA66B2EB}" dt="2023-04-05T16:55:41.745" v="3781" actId="20577"/>
        <pc:sldMkLst>
          <pc:docMk/>
          <pc:sldMk cId="597654038" sldId="37638"/>
        </pc:sldMkLst>
        <pc:spChg chg="mod">
          <ac:chgData name="Anuj Kumar" userId="fbbf561fc1d5fd09" providerId="LiveId" clId="{53F94852-C7B1-47A9-9D7B-3B9EFA66B2EB}" dt="2023-04-05T16:55:41.745" v="3781" actId="20577"/>
          <ac:spMkLst>
            <pc:docMk/>
            <pc:sldMk cId="597654038" sldId="37638"/>
            <ac:spMk id="3" creationId="{67EB1CA5-E6B0-1E53-5C8F-9568D9A39227}"/>
          </ac:spMkLst>
        </pc:spChg>
        <pc:spChg chg="mod">
          <ac:chgData name="Anuj Kumar" userId="fbbf561fc1d5fd09" providerId="LiveId" clId="{53F94852-C7B1-47A9-9D7B-3B9EFA66B2EB}" dt="2023-04-05T16:55:38.841" v="3780" actId="20577"/>
          <ac:spMkLst>
            <pc:docMk/>
            <pc:sldMk cId="597654038" sldId="37638"/>
            <ac:spMk id="10" creationId="{7A2A7EC3-852A-5A16-F0B5-3531D0D66745}"/>
          </ac:spMkLst>
        </pc:spChg>
      </pc:sldChg>
      <pc:sldChg chg="addSp delSp modSp">
        <pc:chgData name="Anuj Kumar" userId="fbbf561fc1d5fd09" providerId="LiveId" clId="{53F94852-C7B1-47A9-9D7B-3B9EFA66B2EB}" dt="2023-04-05T16:55:53.906" v="3785" actId="1076"/>
        <pc:sldMkLst>
          <pc:docMk/>
          <pc:sldMk cId="2761611304" sldId="37639"/>
        </pc:sldMkLst>
        <pc:picChg chg="del">
          <ac:chgData name="Anuj Kumar" userId="fbbf561fc1d5fd09" providerId="LiveId" clId="{53F94852-C7B1-47A9-9D7B-3B9EFA66B2EB}" dt="2023-04-05T16:55:50.411" v="3782" actId="478"/>
          <ac:picMkLst>
            <pc:docMk/>
            <pc:sldMk cId="2761611304" sldId="37639"/>
            <ac:picMk id="3" creationId="{96B75AE7-3AEF-F1EF-F421-69D3610CBDFB}"/>
          </ac:picMkLst>
        </pc:picChg>
        <pc:picChg chg="add mod">
          <ac:chgData name="Anuj Kumar" userId="fbbf561fc1d5fd09" providerId="LiveId" clId="{53F94852-C7B1-47A9-9D7B-3B9EFA66B2EB}" dt="2023-04-05T16:55:53.906" v="3785" actId="1076"/>
          <ac:picMkLst>
            <pc:docMk/>
            <pc:sldMk cId="2761611304" sldId="37639"/>
            <ac:picMk id="10242" creationId="{DC7FCC57-C485-C733-647B-82964BEB43A5}"/>
          </ac:picMkLst>
        </pc:picChg>
      </pc:sldChg>
      <pc:sldChg chg="modSp mod">
        <pc:chgData name="Anuj Kumar" userId="fbbf561fc1d5fd09" providerId="LiveId" clId="{53F94852-C7B1-47A9-9D7B-3B9EFA66B2EB}" dt="2023-04-05T16:59:33.185" v="3887" actId="21"/>
        <pc:sldMkLst>
          <pc:docMk/>
          <pc:sldMk cId="3418344206" sldId="37640"/>
        </pc:sldMkLst>
        <pc:spChg chg="mod">
          <ac:chgData name="Anuj Kumar" userId="fbbf561fc1d5fd09" providerId="LiveId" clId="{53F94852-C7B1-47A9-9D7B-3B9EFA66B2EB}" dt="2023-04-05T16:59:33.185" v="3887" actId="21"/>
          <ac:spMkLst>
            <pc:docMk/>
            <pc:sldMk cId="3418344206" sldId="37640"/>
            <ac:spMk id="7" creationId="{00000000-0000-0000-0000-000000000000}"/>
          </ac:spMkLst>
        </pc:spChg>
      </pc:sldChg>
      <pc:sldChg chg="modSp mod">
        <pc:chgData name="Anuj Kumar" userId="fbbf561fc1d5fd09" providerId="LiveId" clId="{53F94852-C7B1-47A9-9D7B-3B9EFA66B2EB}" dt="2023-04-05T14:53:31.644" v="1504" actId="6549"/>
        <pc:sldMkLst>
          <pc:docMk/>
          <pc:sldMk cId="1231176073" sldId="37642"/>
        </pc:sldMkLst>
        <pc:spChg chg="mod">
          <ac:chgData name="Anuj Kumar" userId="fbbf561fc1d5fd09" providerId="LiveId" clId="{53F94852-C7B1-47A9-9D7B-3B9EFA66B2EB}" dt="2023-04-05T14:53:31.644" v="1504" actId="6549"/>
          <ac:spMkLst>
            <pc:docMk/>
            <pc:sldMk cId="1231176073" sldId="37642"/>
            <ac:spMk id="7" creationId="{00000000-0000-0000-0000-000000000000}"/>
          </ac:spMkLst>
        </pc:spChg>
      </pc:sldChg>
      <pc:sldChg chg="del">
        <pc:chgData name="Anuj Kumar" userId="fbbf561fc1d5fd09" providerId="LiveId" clId="{53F94852-C7B1-47A9-9D7B-3B9EFA66B2EB}" dt="2023-04-05T17:41:05.573" v="4925" actId="47"/>
        <pc:sldMkLst>
          <pc:docMk/>
          <pc:sldMk cId="4158956675" sldId="37662"/>
        </pc:sldMkLst>
      </pc:sldChg>
      <pc:sldChg chg="del">
        <pc:chgData name="Anuj Kumar" userId="fbbf561fc1d5fd09" providerId="LiveId" clId="{53F94852-C7B1-47A9-9D7B-3B9EFA66B2EB}" dt="2023-04-05T10:25:24.723" v="3" actId="47"/>
        <pc:sldMkLst>
          <pc:docMk/>
          <pc:sldMk cId="221242203" sldId="37663"/>
        </pc:sldMkLst>
      </pc:sldChg>
      <pc:sldChg chg="del">
        <pc:chgData name="Anuj Kumar" userId="fbbf561fc1d5fd09" providerId="LiveId" clId="{53F94852-C7B1-47A9-9D7B-3B9EFA66B2EB}" dt="2023-04-05T10:25:24.905" v="4" actId="47"/>
        <pc:sldMkLst>
          <pc:docMk/>
          <pc:sldMk cId="3517037787" sldId="37664"/>
        </pc:sldMkLst>
      </pc:sldChg>
      <pc:sldChg chg="del">
        <pc:chgData name="Anuj Kumar" userId="fbbf561fc1d5fd09" providerId="LiveId" clId="{53F94852-C7B1-47A9-9D7B-3B9EFA66B2EB}" dt="2023-04-05T10:25:25.077" v="5" actId="47"/>
        <pc:sldMkLst>
          <pc:docMk/>
          <pc:sldMk cId="2871404274" sldId="37665"/>
        </pc:sldMkLst>
      </pc:sldChg>
      <pc:sldChg chg="del">
        <pc:chgData name="Anuj Kumar" userId="fbbf561fc1d5fd09" providerId="LiveId" clId="{53F94852-C7B1-47A9-9D7B-3B9EFA66B2EB}" dt="2023-04-05T10:25:25.257" v="6" actId="47"/>
        <pc:sldMkLst>
          <pc:docMk/>
          <pc:sldMk cId="2714029750" sldId="37666"/>
        </pc:sldMkLst>
      </pc:sldChg>
      <pc:sldChg chg="del">
        <pc:chgData name="Anuj Kumar" userId="fbbf561fc1d5fd09" providerId="LiveId" clId="{53F94852-C7B1-47A9-9D7B-3B9EFA66B2EB}" dt="2023-04-05T10:25:25.436" v="7" actId="47"/>
        <pc:sldMkLst>
          <pc:docMk/>
          <pc:sldMk cId="975301135" sldId="37667"/>
        </pc:sldMkLst>
      </pc:sldChg>
      <pc:sldChg chg="del">
        <pc:chgData name="Anuj Kumar" userId="fbbf561fc1d5fd09" providerId="LiveId" clId="{53F94852-C7B1-47A9-9D7B-3B9EFA66B2EB}" dt="2023-04-05T10:25:25.621" v="8" actId="47"/>
        <pc:sldMkLst>
          <pc:docMk/>
          <pc:sldMk cId="2014760387" sldId="37668"/>
        </pc:sldMkLst>
      </pc:sldChg>
      <pc:sldChg chg="del">
        <pc:chgData name="Anuj Kumar" userId="fbbf561fc1d5fd09" providerId="LiveId" clId="{53F94852-C7B1-47A9-9D7B-3B9EFA66B2EB}" dt="2023-04-05T10:25:25.806" v="9" actId="47"/>
        <pc:sldMkLst>
          <pc:docMk/>
          <pc:sldMk cId="3885005435" sldId="37669"/>
        </pc:sldMkLst>
      </pc:sldChg>
      <pc:sldChg chg="del">
        <pc:chgData name="Anuj Kumar" userId="fbbf561fc1d5fd09" providerId="LiveId" clId="{53F94852-C7B1-47A9-9D7B-3B9EFA66B2EB}" dt="2023-04-05T10:25:25.994" v="10" actId="47"/>
        <pc:sldMkLst>
          <pc:docMk/>
          <pc:sldMk cId="2712733304" sldId="37670"/>
        </pc:sldMkLst>
      </pc:sldChg>
      <pc:sldChg chg="del">
        <pc:chgData name="Anuj Kumar" userId="fbbf561fc1d5fd09" providerId="LiveId" clId="{53F94852-C7B1-47A9-9D7B-3B9EFA66B2EB}" dt="2023-04-05T10:25:26.186" v="11" actId="47"/>
        <pc:sldMkLst>
          <pc:docMk/>
          <pc:sldMk cId="360075852" sldId="37671"/>
        </pc:sldMkLst>
      </pc:sldChg>
      <pc:sldChg chg="del">
        <pc:chgData name="Anuj Kumar" userId="fbbf561fc1d5fd09" providerId="LiveId" clId="{53F94852-C7B1-47A9-9D7B-3B9EFA66B2EB}" dt="2023-04-05T10:25:26.569" v="12" actId="47"/>
        <pc:sldMkLst>
          <pc:docMk/>
          <pc:sldMk cId="3085191741" sldId="37672"/>
        </pc:sldMkLst>
      </pc:sldChg>
      <pc:sldChg chg="del">
        <pc:chgData name="Anuj Kumar" userId="fbbf561fc1d5fd09" providerId="LiveId" clId="{53F94852-C7B1-47A9-9D7B-3B9EFA66B2EB}" dt="2023-04-05T10:25:26.988" v="13" actId="47"/>
        <pc:sldMkLst>
          <pc:docMk/>
          <pc:sldMk cId="1593383027" sldId="37673"/>
        </pc:sldMkLst>
      </pc:sldChg>
      <pc:sldChg chg="del">
        <pc:chgData name="Anuj Kumar" userId="fbbf561fc1d5fd09" providerId="LiveId" clId="{53F94852-C7B1-47A9-9D7B-3B9EFA66B2EB}" dt="2023-04-05T10:25:27.326" v="14" actId="47"/>
        <pc:sldMkLst>
          <pc:docMk/>
          <pc:sldMk cId="158353648" sldId="37674"/>
        </pc:sldMkLst>
      </pc:sldChg>
      <pc:sldChg chg="del">
        <pc:chgData name="Anuj Kumar" userId="fbbf561fc1d5fd09" providerId="LiveId" clId="{53F94852-C7B1-47A9-9D7B-3B9EFA66B2EB}" dt="2023-04-05T10:25:27.739" v="15" actId="47"/>
        <pc:sldMkLst>
          <pc:docMk/>
          <pc:sldMk cId="1884679370" sldId="37675"/>
        </pc:sldMkLst>
      </pc:sldChg>
      <pc:sldChg chg="del">
        <pc:chgData name="Anuj Kumar" userId="fbbf561fc1d5fd09" providerId="LiveId" clId="{53F94852-C7B1-47A9-9D7B-3B9EFA66B2EB}" dt="2023-04-05T10:25:28.198" v="16" actId="47"/>
        <pc:sldMkLst>
          <pc:docMk/>
          <pc:sldMk cId="2899467109" sldId="37676"/>
        </pc:sldMkLst>
      </pc:sldChg>
      <pc:sldChg chg="modSp mod">
        <pc:chgData name="Anuj Kumar" userId="fbbf561fc1d5fd09" providerId="LiveId" clId="{53F94852-C7B1-47A9-9D7B-3B9EFA66B2EB}" dt="2023-04-05T17:02:14.142" v="3988" actId="20577"/>
        <pc:sldMkLst>
          <pc:docMk/>
          <pc:sldMk cId="107870887" sldId="37677"/>
        </pc:sldMkLst>
        <pc:spChg chg="mod">
          <ac:chgData name="Anuj Kumar" userId="fbbf561fc1d5fd09" providerId="LiveId" clId="{53F94852-C7B1-47A9-9D7B-3B9EFA66B2EB}" dt="2023-04-05T17:02:14.142" v="3988" actId="20577"/>
          <ac:spMkLst>
            <pc:docMk/>
            <pc:sldMk cId="107870887" sldId="37677"/>
            <ac:spMk id="7" creationId="{00000000-0000-0000-0000-000000000000}"/>
          </ac:spMkLst>
        </pc:spChg>
      </pc:sldChg>
      <pc:sldChg chg="modSp mod">
        <pc:chgData name="Anuj Kumar" userId="fbbf561fc1d5fd09" providerId="LiveId" clId="{53F94852-C7B1-47A9-9D7B-3B9EFA66B2EB}" dt="2023-04-05T15:01:51.547" v="2167" actId="20577"/>
        <pc:sldMkLst>
          <pc:docMk/>
          <pc:sldMk cId="1934572835" sldId="37678"/>
        </pc:sldMkLst>
        <pc:spChg chg="mod">
          <ac:chgData name="Anuj Kumar" userId="fbbf561fc1d5fd09" providerId="LiveId" clId="{53F94852-C7B1-47A9-9D7B-3B9EFA66B2EB}" dt="2023-04-05T15:01:51.547" v="2167" actId="20577"/>
          <ac:spMkLst>
            <pc:docMk/>
            <pc:sldMk cId="1934572835" sldId="37678"/>
            <ac:spMk id="7" creationId="{00000000-0000-0000-0000-000000000000}"/>
          </ac:spMkLst>
        </pc:spChg>
      </pc:sldChg>
      <pc:sldChg chg="del">
        <pc:chgData name="Anuj Kumar" userId="fbbf561fc1d5fd09" providerId="LiveId" clId="{53F94852-C7B1-47A9-9D7B-3B9EFA66B2EB}" dt="2023-04-05T14:58:21.771" v="1842" actId="47"/>
        <pc:sldMkLst>
          <pc:docMk/>
          <pc:sldMk cId="3472255440" sldId="37679"/>
        </pc:sldMkLst>
      </pc:sldChg>
      <pc:sldChg chg="del">
        <pc:chgData name="Anuj Kumar" userId="fbbf561fc1d5fd09" providerId="LiveId" clId="{53F94852-C7B1-47A9-9D7B-3B9EFA66B2EB}" dt="2023-04-05T17:48:17.515" v="5265" actId="47"/>
        <pc:sldMkLst>
          <pc:docMk/>
          <pc:sldMk cId="1930951189" sldId="37680"/>
        </pc:sldMkLst>
      </pc:sldChg>
      <pc:sldChg chg="del">
        <pc:chgData name="Anuj Kumar" userId="fbbf561fc1d5fd09" providerId="LiveId" clId="{53F94852-C7B1-47A9-9D7B-3B9EFA66B2EB}" dt="2023-04-05T17:48:17.944" v="5266" actId="47"/>
        <pc:sldMkLst>
          <pc:docMk/>
          <pc:sldMk cId="291946973" sldId="37681"/>
        </pc:sldMkLst>
      </pc:sldChg>
      <pc:sldChg chg="del">
        <pc:chgData name="Anuj Kumar" userId="fbbf561fc1d5fd09" providerId="LiveId" clId="{53F94852-C7B1-47A9-9D7B-3B9EFA66B2EB}" dt="2023-04-05T17:48:18.443" v="5267" actId="47"/>
        <pc:sldMkLst>
          <pc:docMk/>
          <pc:sldMk cId="13052556" sldId="37682"/>
        </pc:sldMkLst>
      </pc:sldChg>
      <pc:sldChg chg="add">
        <pc:chgData name="Anuj Kumar" userId="fbbf561fc1d5fd09" providerId="LiveId" clId="{53F94852-C7B1-47A9-9D7B-3B9EFA66B2EB}" dt="2023-04-05T10:25:18.577" v="2"/>
        <pc:sldMkLst>
          <pc:docMk/>
          <pc:sldMk cId="1231140536" sldId="37683"/>
        </pc:sldMkLst>
      </pc:sldChg>
      <pc:sldChg chg="add">
        <pc:chgData name="Anuj Kumar" userId="fbbf561fc1d5fd09" providerId="LiveId" clId="{53F94852-C7B1-47A9-9D7B-3B9EFA66B2EB}" dt="2023-04-05T10:25:18.577" v="2"/>
        <pc:sldMkLst>
          <pc:docMk/>
          <pc:sldMk cId="3185837687" sldId="37684"/>
        </pc:sldMkLst>
      </pc:sldChg>
      <pc:sldChg chg="add">
        <pc:chgData name="Anuj Kumar" userId="fbbf561fc1d5fd09" providerId="LiveId" clId="{53F94852-C7B1-47A9-9D7B-3B9EFA66B2EB}" dt="2023-04-05T10:25:18.577" v="2"/>
        <pc:sldMkLst>
          <pc:docMk/>
          <pc:sldMk cId="2409078961" sldId="37685"/>
        </pc:sldMkLst>
      </pc:sldChg>
      <pc:sldChg chg="add">
        <pc:chgData name="Anuj Kumar" userId="fbbf561fc1d5fd09" providerId="LiveId" clId="{53F94852-C7B1-47A9-9D7B-3B9EFA66B2EB}" dt="2023-04-05T10:25:18.577" v="2"/>
        <pc:sldMkLst>
          <pc:docMk/>
          <pc:sldMk cId="1728051343" sldId="37686"/>
        </pc:sldMkLst>
      </pc:sldChg>
      <pc:sldChg chg="add">
        <pc:chgData name="Anuj Kumar" userId="fbbf561fc1d5fd09" providerId="LiveId" clId="{53F94852-C7B1-47A9-9D7B-3B9EFA66B2EB}" dt="2023-04-05T10:25:18.577" v="2"/>
        <pc:sldMkLst>
          <pc:docMk/>
          <pc:sldMk cId="876925036" sldId="37687"/>
        </pc:sldMkLst>
      </pc:sldChg>
      <pc:sldChg chg="add">
        <pc:chgData name="Anuj Kumar" userId="fbbf561fc1d5fd09" providerId="LiveId" clId="{53F94852-C7B1-47A9-9D7B-3B9EFA66B2EB}" dt="2023-04-05T10:25:18.577" v="2"/>
        <pc:sldMkLst>
          <pc:docMk/>
          <pc:sldMk cId="127057332" sldId="37688"/>
        </pc:sldMkLst>
      </pc:sldChg>
      <pc:sldChg chg="add">
        <pc:chgData name="Anuj Kumar" userId="fbbf561fc1d5fd09" providerId="LiveId" clId="{53F94852-C7B1-47A9-9D7B-3B9EFA66B2EB}" dt="2023-04-05T10:25:18.577" v="2"/>
        <pc:sldMkLst>
          <pc:docMk/>
          <pc:sldMk cId="3148730700" sldId="37689"/>
        </pc:sldMkLst>
      </pc:sldChg>
      <pc:sldChg chg="add">
        <pc:chgData name="Anuj Kumar" userId="fbbf561fc1d5fd09" providerId="LiveId" clId="{53F94852-C7B1-47A9-9D7B-3B9EFA66B2EB}" dt="2023-04-05T10:25:18.577" v="2"/>
        <pc:sldMkLst>
          <pc:docMk/>
          <pc:sldMk cId="33978529" sldId="37690"/>
        </pc:sldMkLst>
      </pc:sldChg>
      <pc:sldChg chg="add">
        <pc:chgData name="Anuj Kumar" userId="fbbf561fc1d5fd09" providerId="LiveId" clId="{53F94852-C7B1-47A9-9D7B-3B9EFA66B2EB}" dt="2023-04-05T10:25:18.577" v="2"/>
        <pc:sldMkLst>
          <pc:docMk/>
          <pc:sldMk cId="164225748" sldId="37691"/>
        </pc:sldMkLst>
      </pc:sldChg>
      <pc:sldChg chg="add">
        <pc:chgData name="Anuj Kumar" userId="fbbf561fc1d5fd09" providerId="LiveId" clId="{53F94852-C7B1-47A9-9D7B-3B9EFA66B2EB}" dt="2023-04-05T10:25:18.577" v="2"/>
        <pc:sldMkLst>
          <pc:docMk/>
          <pc:sldMk cId="1365035267" sldId="37692"/>
        </pc:sldMkLst>
      </pc:sldChg>
      <pc:sldChg chg="add">
        <pc:chgData name="Anuj Kumar" userId="fbbf561fc1d5fd09" providerId="LiveId" clId="{53F94852-C7B1-47A9-9D7B-3B9EFA66B2EB}" dt="2023-04-05T10:25:18.577" v="2"/>
        <pc:sldMkLst>
          <pc:docMk/>
          <pc:sldMk cId="3385867211" sldId="37693"/>
        </pc:sldMkLst>
      </pc:sldChg>
      <pc:sldChg chg="add">
        <pc:chgData name="Anuj Kumar" userId="fbbf561fc1d5fd09" providerId="LiveId" clId="{53F94852-C7B1-47A9-9D7B-3B9EFA66B2EB}" dt="2023-04-05T10:25:18.577" v="2"/>
        <pc:sldMkLst>
          <pc:docMk/>
          <pc:sldMk cId="2012699737" sldId="37694"/>
        </pc:sldMkLst>
      </pc:sldChg>
      <pc:sldChg chg="add">
        <pc:chgData name="Anuj Kumar" userId="fbbf561fc1d5fd09" providerId="LiveId" clId="{53F94852-C7B1-47A9-9D7B-3B9EFA66B2EB}" dt="2023-04-05T10:25:18.577" v="2"/>
        <pc:sldMkLst>
          <pc:docMk/>
          <pc:sldMk cId="4083879848" sldId="37695"/>
        </pc:sldMkLst>
      </pc:sldChg>
      <pc:sldChg chg="add">
        <pc:chgData name="Anuj Kumar" userId="fbbf561fc1d5fd09" providerId="LiveId" clId="{53F94852-C7B1-47A9-9D7B-3B9EFA66B2EB}" dt="2023-04-05T10:25:18.577" v="2"/>
        <pc:sldMkLst>
          <pc:docMk/>
          <pc:sldMk cId="154551924" sldId="37696"/>
        </pc:sldMkLst>
      </pc:sldChg>
      <pc:sldChg chg="add">
        <pc:chgData name="Anuj Kumar" userId="fbbf561fc1d5fd09" providerId="LiveId" clId="{53F94852-C7B1-47A9-9D7B-3B9EFA66B2EB}" dt="2023-04-05T10:25:18.577" v="2"/>
        <pc:sldMkLst>
          <pc:docMk/>
          <pc:sldMk cId="1172279887" sldId="37697"/>
        </pc:sldMkLst>
      </pc:sldChg>
      <pc:sldChg chg="modSp add mod">
        <pc:chgData name="Anuj Kumar" userId="fbbf561fc1d5fd09" providerId="LiveId" clId="{53F94852-C7B1-47A9-9D7B-3B9EFA66B2EB}" dt="2023-04-05T16:52:57.605" v="3517" actId="6549"/>
        <pc:sldMkLst>
          <pc:docMk/>
          <pc:sldMk cId="1065903118" sldId="37698"/>
        </pc:sldMkLst>
        <pc:spChg chg="mod">
          <ac:chgData name="Anuj Kumar" userId="fbbf561fc1d5fd09" providerId="LiveId" clId="{53F94852-C7B1-47A9-9D7B-3B9EFA66B2EB}" dt="2023-04-05T16:52:57.605" v="3517" actId="6549"/>
          <ac:spMkLst>
            <pc:docMk/>
            <pc:sldMk cId="1065903118" sldId="37698"/>
            <ac:spMk id="7" creationId="{00000000-0000-0000-0000-000000000000}"/>
          </ac:spMkLst>
        </pc:spChg>
      </pc:sldChg>
      <pc:sldChg chg="modSp add mod">
        <pc:chgData name="Anuj Kumar" userId="fbbf561fc1d5fd09" providerId="LiveId" clId="{53F94852-C7B1-47A9-9D7B-3B9EFA66B2EB}" dt="2023-04-05T17:36:13.678" v="4198" actId="6549"/>
        <pc:sldMkLst>
          <pc:docMk/>
          <pc:sldMk cId="1000189032" sldId="37699"/>
        </pc:sldMkLst>
        <pc:spChg chg="mod">
          <ac:chgData name="Anuj Kumar" userId="fbbf561fc1d5fd09" providerId="LiveId" clId="{53F94852-C7B1-47A9-9D7B-3B9EFA66B2EB}" dt="2023-04-05T17:36:13.678" v="4198" actId="6549"/>
          <ac:spMkLst>
            <pc:docMk/>
            <pc:sldMk cId="1000189032" sldId="37699"/>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FA1D4-3274-4C1A-879B-27D81AFBAFDA}" type="datetimeFigureOut">
              <a:rPr lang="en-IN" smtClean="0"/>
              <a:t>11-04-2023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47F69-F3B6-46E7-B74F-29E991E692FC}" type="slidenum">
              <a:rPr lang="en-IN" smtClean="0"/>
              <a:t>‹#›</a:t>
            </a:fld>
            <a:endParaRPr lang="en-IN"/>
          </a:p>
        </p:txBody>
      </p:sp>
    </p:spTree>
    <p:extLst>
      <p:ext uri="{BB962C8B-B14F-4D97-AF65-F5344CB8AC3E}">
        <p14:creationId xmlns:p14="http://schemas.microsoft.com/office/powerpoint/2010/main" val="277254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8</a:t>
            </a:fld>
            <a:endParaRPr lang="en-US"/>
          </a:p>
        </p:txBody>
      </p:sp>
    </p:spTree>
    <p:extLst>
      <p:ext uri="{BB962C8B-B14F-4D97-AF65-F5344CB8AC3E}">
        <p14:creationId xmlns:p14="http://schemas.microsoft.com/office/powerpoint/2010/main" val="4147886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21</a:t>
            </a:fld>
            <a:endParaRPr lang="en-US"/>
          </a:p>
        </p:txBody>
      </p:sp>
    </p:spTree>
    <p:extLst>
      <p:ext uri="{BB962C8B-B14F-4D97-AF65-F5344CB8AC3E}">
        <p14:creationId xmlns:p14="http://schemas.microsoft.com/office/powerpoint/2010/main" val="2774910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22</a:t>
            </a:fld>
            <a:endParaRPr lang="en-US"/>
          </a:p>
        </p:txBody>
      </p:sp>
    </p:spTree>
    <p:extLst>
      <p:ext uri="{BB962C8B-B14F-4D97-AF65-F5344CB8AC3E}">
        <p14:creationId xmlns:p14="http://schemas.microsoft.com/office/powerpoint/2010/main" val="1031765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24</a:t>
            </a:fld>
            <a:endParaRPr lang="en-US"/>
          </a:p>
        </p:txBody>
      </p:sp>
    </p:spTree>
    <p:extLst>
      <p:ext uri="{BB962C8B-B14F-4D97-AF65-F5344CB8AC3E}">
        <p14:creationId xmlns:p14="http://schemas.microsoft.com/office/powerpoint/2010/main" val="1106081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25</a:t>
            </a:fld>
            <a:endParaRPr lang="en-US"/>
          </a:p>
        </p:txBody>
      </p:sp>
    </p:spTree>
    <p:extLst>
      <p:ext uri="{BB962C8B-B14F-4D97-AF65-F5344CB8AC3E}">
        <p14:creationId xmlns:p14="http://schemas.microsoft.com/office/powerpoint/2010/main" val="1365130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27</a:t>
            </a:fld>
            <a:endParaRPr lang="en-US"/>
          </a:p>
        </p:txBody>
      </p:sp>
    </p:spTree>
    <p:extLst>
      <p:ext uri="{BB962C8B-B14F-4D97-AF65-F5344CB8AC3E}">
        <p14:creationId xmlns:p14="http://schemas.microsoft.com/office/powerpoint/2010/main" val="304646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28</a:t>
            </a:fld>
            <a:endParaRPr lang="en-US"/>
          </a:p>
        </p:txBody>
      </p:sp>
    </p:spTree>
    <p:extLst>
      <p:ext uri="{BB962C8B-B14F-4D97-AF65-F5344CB8AC3E}">
        <p14:creationId xmlns:p14="http://schemas.microsoft.com/office/powerpoint/2010/main" val="343957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29</a:t>
            </a:fld>
            <a:endParaRPr lang="en-US"/>
          </a:p>
        </p:txBody>
      </p:sp>
    </p:spTree>
    <p:extLst>
      <p:ext uri="{BB962C8B-B14F-4D97-AF65-F5344CB8AC3E}">
        <p14:creationId xmlns:p14="http://schemas.microsoft.com/office/powerpoint/2010/main" val="2984646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31</a:t>
            </a:fld>
            <a:endParaRPr lang="en-US"/>
          </a:p>
        </p:txBody>
      </p:sp>
    </p:spTree>
    <p:extLst>
      <p:ext uri="{BB962C8B-B14F-4D97-AF65-F5344CB8AC3E}">
        <p14:creationId xmlns:p14="http://schemas.microsoft.com/office/powerpoint/2010/main" val="403301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32</a:t>
            </a:fld>
            <a:endParaRPr lang="en-US"/>
          </a:p>
        </p:txBody>
      </p:sp>
    </p:spTree>
    <p:extLst>
      <p:ext uri="{BB962C8B-B14F-4D97-AF65-F5344CB8AC3E}">
        <p14:creationId xmlns:p14="http://schemas.microsoft.com/office/powerpoint/2010/main" val="237507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33</a:t>
            </a:fld>
            <a:endParaRPr lang="en-US"/>
          </a:p>
        </p:txBody>
      </p:sp>
    </p:spTree>
    <p:extLst>
      <p:ext uri="{BB962C8B-B14F-4D97-AF65-F5344CB8AC3E}">
        <p14:creationId xmlns:p14="http://schemas.microsoft.com/office/powerpoint/2010/main" val="263184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9</a:t>
            </a:fld>
            <a:endParaRPr lang="en-US"/>
          </a:p>
        </p:txBody>
      </p:sp>
    </p:spTree>
    <p:extLst>
      <p:ext uri="{BB962C8B-B14F-4D97-AF65-F5344CB8AC3E}">
        <p14:creationId xmlns:p14="http://schemas.microsoft.com/office/powerpoint/2010/main" val="136549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35</a:t>
            </a:fld>
            <a:endParaRPr lang="en-US"/>
          </a:p>
        </p:txBody>
      </p:sp>
    </p:spTree>
    <p:extLst>
      <p:ext uri="{BB962C8B-B14F-4D97-AF65-F5344CB8AC3E}">
        <p14:creationId xmlns:p14="http://schemas.microsoft.com/office/powerpoint/2010/main" val="2563690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36</a:t>
            </a:fld>
            <a:endParaRPr lang="en-US"/>
          </a:p>
        </p:txBody>
      </p:sp>
    </p:spTree>
    <p:extLst>
      <p:ext uri="{BB962C8B-B14F-4D97-AF65-F5344CB8AC3E}">
        <p14:creationId xmlns:p14="http://schemas.microsoft.com/office/powerpoint/2010/main" val="1587553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38</a:t>
            </a:fld>
            <a:endParaRPr lang="en-US"/>
          </a:p>
        </p:txBody>
      </p:sp>
    </p:spTree>
    <p:extLst>
      <p:ext uri="{BB962C8B-B14F-4D97-AF65-F5344CB8AC3E}">
        <p14:creationId xmlns:p14="http://schemas.microsoft.com/office/powerpoint/2010/main" val="2853407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39</a:t>
            </a:fld>
            <a:endParaRPr lang="en-US"/>
          </a:p>
        </p:txBody>
      </p:sp>
    </p:spTree>
    <p:extLst>
      <p:ext uri="{BB962C8B-B14F-4D97-AF65-F5344CB8AC3E}">
        <p14:creationId xmlns:p14="http://schemas.microsoft.com/office/powerpoint/2010/main" val="759776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41</a:t>
            </a:fld>
            <a:endParaRPr lang="en-US"/>
          </a:p>
        </p:txBody>
      </p:sp>
    </p:spTree>
    <p:extLst>
      <p:ext uri="{BB962C8B-B14F-4D97-AF65-F5344CB8AC3E}">
        <p14:creationId xmlns:p14="http://schemas.microsoft.com/office/powerpoint/2010/main" val="4147886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42</a:t>
            </a:fld>
            <a:endParaRPr lang="en-US"/>
          </a:p>
        </p:txBody>
      </p:sp>
    </p:spTree>
    <p:extLst>
      <p:ext uri="{BB962C8B-B14F-4D97-AF65-F5344CB8AC3E}">
        <p14:creationId xmlns:p14="http://schemas.microsoft.com/office/powerpoint/2010/main" val="136549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43</a:t>
            </a:fld>
            <a:endParaRPr lang="en-US"/>
          </a:p>
        </p:txBody>
      </p:sp>
    </p:spTree>
    <p:extLst>
      <p:ext uri="{BB962C8B-B14F-4D97-AF65-F5344CB8AC3E}">
        <p14:creationId xmlns:p14="http://schemas.microsoft.com/office/powerpoint/2010/main" val="3242899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45</a:t>
            </a:fld>
            <a:endParaRPr lang="en-US"/>
          </a:p>
        </p:txBody>
      </p:sp>
    </p:spTree>
    <p:extLst>
      <p:ext uri="{BB962C8B-B14F-4D97-AF65-F5344CB8AC3E}">
        <p14:creationId xmlns:p14="http://schemas.microsoft.com/office/powerpoint/2010/main" val="1351002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46</a:t>
            </a:fld>
            <a:endParaRPr lang="en-US"/>
          </a:p>
        </p:txBody>
      </p:sp>
    </p:spTree>
    <p:extLst>
      <p:ext uri="{BB962C8B-B14F-4D97-AF65-F5344CB8AC3E}">
        <p14:creationId xmlns:p14="http://schemas.microsoft.com/office/powerpoint/2010/main" val="1230110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48</a:t>
            </a:fld>
            <a:endParaRPr lang="en-US"/>
          </a:p>
        </p:txBody>
      </p:sp>
    </p:spTree>
    <p:extLst>
      <p:ext uri="{BB962C8B-B14F-4D97-AF65-F5344CB8AC3E}">
        <p14:creationId xmlns:p14="http://schemas.microsoft.com/office/powerpoint/2010/main" val="3287329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12</a:t>
            </a:fld>
            <a:endParaRPr lang="en-US"/>
          </a:p>
        </p:txBody>
      </p:sp>
    </p:spTree>
    <p:extLst>
      <p:ext uri="{BB962C8B-B14F-4D97-AF65-F5344CB8AC3E}">
        <p14:creationId xmlns:p14="http://schemas.microsoft.com/office/powerpoint/2010/main" val="3287329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49</a:t>
            </a:fld>
            <a:endParaRPr lang="en-US"/>
          </a:p>
        </p:txBody>
      </p:sp>
    </p:spTree>
    <p:extLst>
      <p:ext uri="{BB962C8B-B14F-4D97-AF65-F5344CB8AC3E}">
        <p14:creationId xmlns:p14="http://schemas.microsoft.com/office/powerpoint/2010/main" val="1478251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50</a:t>
            </a:fld>
            <a:endParaRPr lang="en-US"/>
          </a:p>
        </p:txBody>
      </p:sp>
    </p:spTree>
    <p:extLst>
      <p:ext uri="{BB962C8B-B14F-4D97-AF65-F5344CB8AC3E}">
        <p14:creationId xmlns:p14="http://schemas.microsoft.com/office/powerpoint/2010/main" val="936412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52</a:t>
            </a:fld>
            <a:endParaRPr lang="en-US"/>
          </a:p>
        </p:txBody>
      </p:sp>
    </p:spTree>
    <p:extLst>
      <p:ext uri="{BB962C8B-B14F-4D97-AF65-F5344CB8AC3E}">
        <p14:creationId xmlns:p14="http://schemas.microsoft.com/office/powerpoint/2010/main" val="4102342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53</a:t>
            </a:fld>
            <a:endParaRPr lang="en-US"/>
          </a:p>
        </p:txBody>
      </p:sp>
    </p:spTree>
    <p:extLst>
      <p:ext uri="{BB962C8B-B14F-4D97-AF65-F5344CB8AC3E}">
        <p14:creationId xmlns:p14="http://schemas.microsoft.com/office/powerpoint/2010/main" val="2146717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54</a:t>
            </a:fld>
            <a:endParaRPr lang="en-US"/>
          </a:p>
        </p:txBody>
      </p:sp>
    </p:spTree>
    <p:extLst>
      <p:ext uri="{BB962C8B-B14F-4D97-AF65-F5344CB8AC3E}">
        <p14:creationId xmlns:p14="http://schemas.microsoft.com/office/powerpoint/2010/main" val="3725830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56</a:t>
            </a:fld>
            <a:endParaRPr lang="en-US"/>
          </a:p>
        </p:txBody>
      </p:sp>
    </p:spTree>
    <p:extLst>
      <p:ext uri="{BB962C8B-B14F-4D97-AF65-F5344CB8AC3E}">
        <p14:creationId xmlns:p14="http://schemas.microsoft.com/office/powerpoint/2010/main" val="1106081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57</a:t>
            </a:fld>
            <a:endParaRPr lang="en-US"/>
          </a:p>
        </p:txBody>
      </p:sp>
    </p:spTree>
    <p:extLst>
      <p:ext uri="{BB962C8B-B14F-4D97-AF65-F5344CB8AC3E}">
        <p14:creationId xmlns:p14="http://schemas.microsoft.com/office/powerpoint/2010/main" val="1365130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59</a:t>
            </a:fld>
            <a:endParaRPr lang="en-US"/>
          </a:p>
        </p:txBody>
      </p:sp>
    </p:spTree>
    <p:extLst>
      <p:ext uri="{BB962C8B-B14F-4D97-AF65-F5344CB8AC3E}">
        <p14:creationId xmlns:p14="http://schemas.microsoft.com/office/powerpoint/2010/main" val="3046571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60</a:t>
            </a:fld>
            <a:endParaRPr lang="en-US"/>
          </a:p>
        </p:txBody>
      </p:sp>
    </p:spTree>
    <p:extLst>
      <p:ext uri="{BB962C8B-B14F-4D97-AF65-F5344CB8AC3E}">
        <p14:creationId xmlns:p14="http://schemas.microsoft.com/office/powerpoint/2010/main" val="14448589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61</a:t>
            </a:fld>
            <a:endParaRPr lang="en-US"/>
          </a:p>
        </p:txBody>
      </p:sp>
    </p:spTree>
    <p:extLst>
      <p:ext uri="{BB962C8B-B14F-4D97-AF65-F5344CB8AC3E}">
        <p14:creationId xmlns:p14="http://schemas.microsoft.com/office/powerpoint/2010/main" val="1389208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13</a:t>
            </a:fld>
            <a:endParaRPr lang="en-US"/>
          </a:p>
        </p:txBody>
      </p:sp>
    </p:spTree>
    <p:extLst>
      <p:ext uri="{BB962C8B-B14F-4D97-AF65-F5344CB8AC3E}">
        <p14:creationId xmlns:p14="http://schemas.microsoft.com/office/powerpoint/2010/main" val="1478251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14</a:t>
            </a:fld>
            <a:endParaRPr lang="en-US"/>
          </a:p>
        </p:txBody>
      </p:sp>
    </p:spTree>
    <p:extLst>
      <p:ext uri="{BB962C8B-B14F-4D97-AF65-F5344CB8AC3E}">
        <p14:creationId xmlns:p14="http://schemas.microsoft.com/office/powerpoint/2010/main" val="936412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16</a:t>
            </a:fld>
            <a:endParaRPr lang="en-US"/>
          </a:p>
        </p:txBody>
      </p:sp>
    </p:spTree>
    <p:extLst>
      <p:ext uri="{BB962C8B-B14F-4D97-AF65-F5344CB8AC3E}">
        <p14:creationId xmlns:p14="http://schemas.microsoft.com/office/powerpoint/2010/main" val="410234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17</a:t>
            </a:fld>
            <a:endParaRPr lang="en-US"/>
          </a:p>
        </p:txBody>
      </p:sp>
    </p:spTree>
    <p:extLst>
      <p:ext uri="{BB962C8B-B14F-4D97-AF65-F5344CB8AC3E}">
        <p14:creationId xmlns:p14="http://schemas.microsoft.com/office/powerpoint/2010/main" val="214671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18</a:t>
            </a:fld>
            <a:endParaRPr lang="en-US"/>
          </a:p>
        </p:txBody>
      </p:sp>
    </p:spTree>
    <p:extLst>
      <p:ext uri="{BB962C8B-B14F-4D97-AF65-F5344CB8AC3E}">
        <p14:creationId xmlns:p14="http://schemas.microsoft.com/office/powerpoint/2010/main" val="3725830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20</a:t>
            </a:fld>
            <a:endParaRPr lang="en-US"/>
          </a:p>
        </p:txBody>
      </p:sp>
    </p:spTree>
    <p:extLst>
      <p:ext uri="{BB962C8B-B14F-4D97-AF65-F5344CB8AC3E}">
        <p14:creationId xmlns:p14="http://schemas.microsoft.com/office/powerpoint/2010/main" val="88699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11-04-2023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11-04-2023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11-04-2023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11-04-2023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11-04-2023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11-04-2023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11-04-2023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11-04-2023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11-04-2023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11-04-2023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11-04-2023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11-04-2023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
        <p:nvSpPr>
          <p:cNvPr id="9" name="TextBox 8">
            <a:extLst>
              <a:ext uri="{FF2B5EF4-FFF2-40B4-BE49-F238E27FC236}">
                <a16:creationId xmlns:a16="http://schemas.microsoft.com/office/drawing/2014/main" id="{02C86B65-5331-92D0-15B7-5D99E4E928C0}"/>
              </a:ext>
            </a:extLst>
          </p:cNvPr>
          <p:cNvSpPr txBox="1"/>
          <p:nvPr userDrawn="1"/>
        </p:nvSpPr>
        <p:spPr>
          <a:xfrm>
            <a:off x="14516" y="6448959"/>
            <a:ext cx="5529943" cy="400110"/>
          </a:xfrm>
          <a:prstGeom prst="rect">
            <a:avLst/>
          </a:prstGeom>
          <a:solidFill>
            <a:srgbClr val="FFFF00"/>
          </a:solidFill>
        </p:spPr>
        <p:txBody>
          <a:bodyPr wrap="square" rtlCol="0">
            <a:spAutoFit/>
          </a:bodyPr>
          <a:lstStyle/>
          <a:p>
            <a:pPr algn="ctr"/>
            <a:r>
              <a:rPr lang="en-US" sz="2000" b="1" dirty="0"/>
              <a:t>Use Code: </a:t>
            </a:r>
            <a:r>
              <a:rPr lang="en-US" sz="2000" b="1" dirty="0">
                <a:solidFill>
                  <a:srgbClr val="C00000"/>
                </a:solidFill>
              </a:rPr>
              <a:t>Y182</a:t>
            </a:r>
            <a:r>
              <a:rPr lang="en-US" sz="2000" b="1" dirty="0"/>
              <a:t> For Max.</a:t>
            </a:r>
            <a:r>
              <a:rPr lang="en-US" sz="2000" b="1" baseline="0" dirty="0"/>
              <a:t> Discount </a:t>
            </a:r>
            <a:endParaRPr lang="en-US" sz="2000" b="1" dirty="0"/>
          </a:p>
        </p:txBody>
      </p:sp>
      <p:sp>
        <p:nvSpPr>
          <p:cNvPr id="13" name="TextBox 12">
            <a:extLst>
              <a:ext uri="{FF2B5EF4-FFF2-40B4-BE49-F238E27FC236}">
                <a16:creationId xmlns:a16="http://schemas.microsoft.com/office/drawing/2014/main" id="{CC5ECCFA-D08A-C9CE-0D01-C1D98EF7133B}"/>
              </a:ext>
            </a:extLst>
          </p:cNvPr>
          <p:cNvSpPr txBox="1"/>
          <p:nvPr userDrawn="1"/>
        </p:nvSpPr>
        <p:spPr>
          <a:xfrm>
            <a:off x="5544459" y="6459360"/>
            <a:ext cx="6705709" cy="400110"/>
          </a:xfrm>
          <a:prstGeom prst="rect">
            <a:avLst/>
          </a:prstGeom>
          <a:solidFill>
            <a:schemeClr val="tx1"/>
          </a:solidFill>
        </p:spPr>
        <p:txBody>
          <a:bodyPr wrap="square" rtlCol="0">
            <a:spAutoFit/>
          </a:bodyPr>
          <a:lstStyle/>
          <a:p>
            <a:pPr algn="ctr"/>
            <a:r>
              <a:rPr lang="en-US" sz="2000" b="1" dirty="0">
                <a:solidFill>
                  <a:schemeClr val="bg1"/>
                </a:solidFill>
              </a:rPr>
              <a:t>Use Code: </a:t>
            </a:r>
            <a:r>
              <a:rPr lang="en-US" sz="2000" b="1" dirty="0">
                <a:solidFill>
                  <a:srgbClr val="FFFF00"/>
                </a:solidFill>
              </a:rPr>
              <a:t>Y182S</a:t>
            </a:r>
            <a:r>
              <a:rPr lang="en-US" sz="2000" b="1" dirty="0">
                <a:solidFill>
                  <a:schemeClr val="bg1"/>
                </a:solidFill>
              </a:rPr>
              <a:t> For Max.</a:t>
            </a:r>
            <a:r>
              <a:rPr lang="en-US" sz="2000" b="1" baseline="0" dirty="0">
                <a:solidFill>
                  <a:schemeClr val="bg1"/>
                </a:solidFill>
              </a:rPr>
              <a:t> Discount on Books and Test Series </a:t>
            </a:r>
            <a:endParaRPr lang="en-US" sz="2000" b="1" dirty="0">
              <a:solidFill>
                <a:schemeClr val="bg1"/>
              </a:solidFill>
            </a:endParaRPr>
          </a:p>
        </p:txBody>
      </p:sp>
      <p:pic>
        <p:nvPicPr>
          <p:cNvPr id="10" name="Picture 9">
            <a:extLst>
              <a:ext uri="{FF2B5EF4-FFF2-40B4-BE49-F238E27FC236}">
                <a16:creationId xmlns:a16="http://schemas.microsoft.com/office/drawing/2014/main" id="{B356A45C-D2C7-AB62-7763-3E1981AD6945}"/>
              </a:ext>
            </a:extLst>
          </p:cNvPr>
          <p:cNvPicPr>
            <a:picLocks noChangeAspect="1"/>
          </p:cNvPicPr>
          <p:nvPr userDrawn="1"/>
        </p:nvPicPr>
        <p:blipFill>
          <a:blip r:embed="rId13"/>
          <a:stretch>
            <a:fillRect/>
          </a:stretch>
        </p:blipFill>
        <p:spPr>
          <a:xfrm>
            <a:off x="0" y="8930"/>
            <a:ext cx="12192000" cy="793507"/>
          </a:xfrm>
          <a:prstGeom prst="rect">
            <a:avLst/>
          </a:prstGeom>
        </p:spPr>
      </p:pic>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ob:https://web.whatsapp.com/37b29382-9a89-420d-8c1e-dfacbf9ea12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id="{5D982EAE-F338-4615-8F91-F1686479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0F1934C-B2B3-11A3-9396-474E6B1032B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658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smtClean="0">
                <a:ln>
                  <a:solidFill>
                    <a:srgbClr val="C00000"/>
                  </a:solidFill>
                </a:ln>
                <a:solidFill>
                  <a:srgbClr val="C00000"/>
                </a:solidFill>
                <a:latin typeface="Kokila" pitchFamily="34" charset="0"/>
                <a:ea typeface="Arial Unicode MS" pitchFamily="34" charset="-128"/>
                <a:cs typeface="Kokila" pitchFamily="34" charset="0"/>
              </a:rPr>
              <a:t>विश्व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 पहला एशियाई गिद्ध संरक्षण केंद्र किस राज्य में स्थापित किया गया है ?</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smtClean="0">
                <a:ln>
                  <a:solidFill>
                    <a:srgbClr val="002060"/>
                  </a:solidFill>
                </a:ln>
                <a:solidFill>
                  <a:srgbClr val="040F79"/>
                </a:solidFill>
                <a:latin typeface="Kokila" pitchFamily="34" charset="0"/>
                <a:ea typeface="Arial Unicode MS" pitchFamily="34" charset="-128"/>
                <a:cs typeface="Kokila" pitchFamily="34" charset="0"/>
              </a:rPr>
              <a:t>In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state the world's first Asian Vulture Conservation Center has been established</a:t>
            </a:r>
            <a:r>
              <a:rPr lang="en-US" sz="3600" b="1" dirty="0" smtClean="0">
                <a:ln>
                  <a:solidFill>
                    <a:srgbClr val="002060"/>
                  </a:solidFill>
                </a:ln>
                <a:solidFill>
                  <a:srgbClr val="040F79"/>
                </a:solidFill>
                <a:latin typeface="Kokila" pitchFamily="34" charset="0"/>
                <a:ea typeface="Arial Unicode MS" pitchFamily="34" charset="-128"/>
                <a:cs typeface="Kokila" pitchFamily="34" charset="0"/>
              </a:rPr>
              <a:t>?</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smtClean="0">
                <a:ln>
                  <a:solidFill>
                    <a:srgbClr val="002060"/>
                  </a:solidFill>
                </a:ln>
                <a:solidFill>
                  <a:srgbClr val="040F79"/>
                </a:solidFill>
                <a:latin typeface="Kokila" pitchFamily="34" charset="0"/>
                <a:ea typeface="Arial Unicode MS" pitchFamily="34" charset="-128"/>
                <a:cs typeface="Kokila" pitchFamily="34" charset="0"/>
              </a:rPr>
              <a:t>यूपी / </a:t>
            </a:r>
            <a:r>
              <a:rPr lang="en-US" sz="3600" b="1" dirty="0" smtClean="0">
                <a:ln>
                  <a:solidFill>
                    <a:srgbClr val="002060"/>
                  </a:solidFill>
                </a:ln>
                <a:solidFill>
                  <a:srgbClr val="040F79"/>
                </a:solidFill>
                <a:latin typeface="Kokila" pitchFamily="34" charset="0"/>
                <a:ea typeface="Arial Unicode MS" pitchFamily="34" charset="-128"/>
                <a:cs typeface="Kokila" pitchFamily="34" charset="0"/>
              </a:rPr>
              <a:t>UP</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(b) </a:t>
            </a:r>
            <a:r>
              <a:rPr lang="hi-IN" sz="3600" b="1" dirty="0" smtClean="0">
                <a:ln>
                  <a:solidFill>
                    <a:srgbClr val="002060"/>
                  </a:solidFill>
                </a:ln>
                <a:solidFill>
                  <a:srgbClr val="040F79"/>
                </a:solidFill>
                <a:latin typeface="Kokila" pitchFamily="34" charset="0"/>
                <a:ea typeface="Arial Unicode MS" pitchFamily="34" charset="-128"/>
                <a:cs typeface="Kokila" pitchFamily="34" charset="0"/>
              </a:rPr>
              <a:t>बिहार / </a:t>
            </a:r>
            <a:r>
              <a:rPr lang="en-US" sz="3600" b="1" dirty="0" smtClean="0">
                <a:ln>
                  <a:solidFill>
                    <a:srgbClr val="002060"/>
                  </a:solidFill>
                </a:ln>
                <a:solidFill>
                  <a:srgbClr val="040F79"/>
                </a:solidFill>
                <a:latin typeface="Kokila" pitchFamily="34" charset="0"/>
                <a:ea typeface="Arial Unicode MS" pitchFamily="34" charset="-128"/>
                <a:cs typeface="Kokila" pitchFamily="34" charset="0"/>
              </a:rPr>
              <a:t>Bihar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smtClean="0">
                <a:ln>
                  <a:solidFill>
                    <a:srgbClr val="002060"/>
                  </a:solidFill>
                </a:ln>
                <a:solidFill>
                  <a:srgbClr val="040F79"/>
                </a:solidFill>
                <a:latin typeface="Kokila" pitchFamily="34" charset="0"/>
                <a:ea typeface="Arial Unicode MS" pitchFamily="34" charset="-128"/>
                <a:cs typeface="Kokila" pitchFamily="34" charset="0"/>
              </a:rPr>
              <a:t>एमपी / </a:t>
            </a:r>
            <a:r>
              <a:rPr lang="en-US" sz="3600" b="1" dirty="0" smtClean="0">
                <a:ln>
                  <a:solidFill>
                    <a:srgbClr val="002060"/>
                  </a:solidFill>
                </a:ln>
                <a:solidFill>
                  <a:srgbClr val="040F79"/>
                </a:solidFill>
                <a:latin typeface="Kokila" pitchFamily="34" charset="0"/>
                <a:ea typeface="Arial Unicode MS" pitchFamily="34" charset="-128"/>
                <a:cs typeface="Kokila" pitchFamily="34" charset="0"/>
              </a:rPr>
              <a:t>MP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smtClean="0">
                <a:ln>
                  <a:solidFill>
                    <a:srgbClr val="002060"/>
                  </a:solidFill>
                </a:ln>
                <a:solidFill>
                  <a:srgbClr val="040F79"/>
                </a:solidFill>
                <a:latin typeface="Kokila" pitchFamily="34" charset="0"/>
                <a:ea typeface="Arial Unicode MS" pitchFamily="34" charset="-128"/>
                <a:cs typeface="Kokila" pitchFamily="34" charset="0"/>
              </a:rPr>
              <a:t>कर्नाटक / </a:t>
            </a:r>
            <a:r>
              <a:rPr lang="en-US" sz="3600" b="1" dirty="0" smtClean="0">
                <a:ln>
                  <a:solidFill>
                    <a:srgbClr val="002060"/>
                  </a:solidFill>
                </a:ln>
                <a:solidFill>
                  <a:srgbClr val="040F79"/>
                </a:solidFill>
                <a:latin typeface="Kokila" pitchFamily="34" charset="0"/>
                <a:ea typeface="Arial Unicode MS" pitchFamily="34" charset="-128"/>
                <a:cs typeface="Kokila" pitchFamily="34" charset="0"/>
              </a:rPr>
              <a:t>Karnataka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412068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भारतीय राष्ट्रीय राइफल संघ (</a:t>
            </a:r>
            <a:r>
              <a:rPr lang="en-IN" sz="3600" b="1" dirty="0">
                <a:ln>
                  <a:solidFill>
                    <a:srgbClr val="C00000"/>
                  </a:solidFill>
                </a:ln>
                <a:solidFill>
                  <a:srgbClr val="C00000"/>
                </a:solidFill>
                <a:latin typeface="Kokila" pitchFamily="34" charset="0"/>
                <a:ea typeface="Arial Unicode MS" pitchFamily="34" charset="-128"/>
                <a:cs typeface="Kokila" pitchFamily="34" charset="0"/>
              </a:rPr>
              <a:t>NRAI)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 अध्यक्ष के रूप में किसने पदभार ग्रहण किया है?</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Who has assumed charge as the President of the National Rifle Association of India (NRAI)?</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कलिकेश सिंह देव / </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Kalikesh</a:t>
            </a:r>
            <a:r>
              <a:rPr lang="en-IN" sz="3600" b="1" dirty="0">
                <a:ln>
                  <a:solidFill>
                    <a:srgbClr val="002060"/>
                  </a:solidFill>
                </a:ln>
                <a:solidFill>
                  <a:srgbClr val="040F79"/>
                </a:solidFill>
                <a:latin typeface="Kokila" pitchFamily="34" charset="0"/>
                <a:ea typeface="Arial Unicode MS" pitchFamily="34" charset="-128"/>
                <a:cs typeface="Kokila" pitchFamily="34" charset="0"/>
              </a:rPr>
              <a:t> Singh Deo</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परितोष त्रिपाठी / </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Paritosh</a:t>
            </a:r>
            <a:r>
              <a:rPr lang="en-IN" sz="3600" b="1" dirty="0">
                <a:ln>
                  <a:solidFill>
                    <a:srgbClr val="002060"/>
                  </a:solidFill>
                </a:ln>
                <a:solidFill>
                  <a:srgbClr val="040F79"/>
                </a:solidFill>
                <a:latin typeface="Kokila" pitchFamily="34" charset="0"/>
                <a:ea typeface="Arial Unicode MS" pitchFamily="34" charset="-128"/>
                <a:cs typeface="Kokila" pitchFamily="34" charset="0"/>
              </a:rPr>
              <a:t> Tripathi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तेज प्रताप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Tej Pratap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अनवर हुसैन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Anwar Hussain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361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NASA launches TEMPO to monitor pollution from space | wusa9.com">
            <a:extLst>
              <a:ext uri="{FF2B5EF4-FFF2-40B4-BE49-F238E27FC236}">
                <a16:creationId xmlns:a16="http://schemas.microsoft.com/office/drawing/2014/main" id="{42987333-454C-5F9A-164A-7C00E1AD2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004" y="1676509"/>
            <a:ext cx="6258897" cy="350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902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वरिष्ठ उपाध्यक्ष कलिकेश नारायण सिंह देव ने भारतीय राष्ट्रीय राइफल संघ (</a:t>
            </a:r>
            <a:r>
              <a:rPr lang="en-IN" sz="3600" b="1" dirty="0">
                <a:ln>
                  <a:solidFill>
                    <a:srgbClr val="7030A0"/>
                  </a:solidFill>
                </a:ln>
                <a:solidFill>
                  <a:srgbClr val="040F79"/>
                </a:solidFill>
                <a:latin typeface="Kokila" pitchFamily="34" charset="0"/>
                <a:ea typeface="Arial Unicode MS" pitchFamily="34" charset="-128"/>
                <a:cs typeface="Kokila" pitchFamily="34" charset="0"/>
              </a:rPr>
              <a:t>NRAI)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अध्यक्ष के रूप में नियुक्त किया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उन्होंने रणिंदर सिंह का स्थान लिया।</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रनिंदर ने अध्यक्ष के रूप में 12 साल पूरे कर लिए थे - 29 दिसंबर, 2010 से 29 दिसंबर, 2022 तक - और संहिता के अनुसार, वह आगे </a:t>
            </a:r>
            <a:r>
              <a:rPr lang="en-IN" sz="3600" b="1" dirty="0">
                <a:ln>
                  <a:solidFill>
                    <a:srgbClr val="7030A0"/>
                  </a:solidFill>
                </a:ln>
                <a:solidFill>
                  <a:srgbClr val="040F79"/>
                </a:solidFill>
                <a:latin typeface="Kokila" pitchFamily="34" charset="0"/>
                <a:ea typeface="Arial Unicode MS" pitchFamily="34" charset="-128"/>
                <a:cs typeface="Kokila" pitchFamily="34" charset="0"/>
              </a:rPr>
              <a:t>NRAI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प्रमुख के रूप में जारी नहीं रह सकते।</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6308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की नियुक्तियां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नेशनल असिस्टेड रिप्रोडक्टिव टेक्नोलॉजी एंड सरोगेसी बोर्ड के विशेषज्ञ सदस्य – डॉ. आरजी पटेल</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हीरो मोटोकॉर्प के सीईओ – निरंजन गुप्ता</a:t>
            </a:r>
          </a:p>
          <a:p>
            <a:pPr marL="571500" lvl="1" indent="-571500" algn="just">
              <a:buFont typeface="Arial" panose="020B0604020202020204" pitchFamily="34" charset="0"/>
              <a:buChar char="•"/>
            </a:pPr>
            <a:r>
              <a:rPr lang="en-IN" sz="3600" b="1" dirty="0">
                <a:ln>
                  <a:solidFill>
                    <a:srgbClr val="7030A0"/>
                  </a:solidFill>
                </a:ln>
                <a:solidFill>
                  <a:srgbClr val="040F79"/>
                </a:solidFill>
                <a:latin typeface="Kokila" pitchFamily="34" charset="0"/>
                <a:ea typeface="Arial Unicode MS" pitchFamily="34" charset="-128"/>
                <a:cs typeface="Kokila" pitchFamily="34" charset="0"/>
              </a:rPr>
              <a:t>ASSOCHAM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अध्यक्ष – अजय सिंह</a:t>
            </a:r>
          </a:p>
          <a:p>
            <a:pPr marL="571500" lvl="1" indent="-571500" algn="just">
              <a:buFont typeface="Arial" panose="020B0604020202020204" pitchFamily="34" charset="0"/>
              <a:buChar char="•"/>
            </a:pPr>
            <a:r>
              <a:rPr lang="en-IN" sz="3600" b="1" dirty="0">
                <a:ln>
                  <a:solidFill>
                    <a:srgbClr val="7030A0"/>
                  </a:solidFill>
                </a:ln>
                <a:solidFill>
                  <a:srgbClr val="040F79"/>
                </a:solidFill>
                <a:latin typeface="Kokila" pitchFamily="34" charset="0"/>
                <a:ea typeface="Arial Unicode MS" pitchFamily="34" charset="-128"/>
                <a:cs typeface="Kokila" pitchFamily="34" charset="0"/>
              </a:rPr>
              <a:t>ASSOCHAM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उपाध्यक्ष – संजय नायर</a:t>
            </a:r>
          </a:p>
          <a:p>
            <a:pPr marL="571500" lvl="1" indent="-571500" algn="just">
              <a:buFont typeface="Arial" panose="020B0604020202020204" pitchFamily="34" charset="0"/>
              <a:buChar char="•"/>
            </a:pPr>
            <a:r>
              <a:rPr lang="en-IN" sz="3600" b="1" dirty="0">
                <a:ln>
                  <a:solidFill>
                    <a:srgbClr val="7030A0"/>
                  </a:solidFill>
                </a:ln>
                <a:solidFill>
                  <a:srgbClr val="040F79"/>
                </a:solidFill>
                <a:latin typeface="Kokila" pitchFamily="34" charset="0"/>
                <a:ea typeface="Arial Unicode MS" pitchFamily="34" charset="-128"/>
                <a:cs typeface="Kokila" pitchFamily="34" charset="0"/>
              </a:rPr>
              <a:t>NDTV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स्वतंत्र निदेशक – यूके सिन्हा और दीपाली गोयनका</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3069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सुख आश्रय नामक योजना किस राज्य से संबंधित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The scheme named Sukh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Aashray</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is related to which state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हिमाचल प्रदेश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Himachal Pradesh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O</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disha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केरल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Kerala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गुजरात / Gujarat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90279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Sukh-Ashray scheme will ensure better lifestyle and education to orphans  and destitute: Himachal Pradesh CM | Shimla News - Times of India">
            <a:extLst>
              <a:ext uri="{FF2B5EF4-FFF2-40B4-BE49-F238E27FC236}">
                <a16:creationId xmlns:a16="http://schemas.microsoft.com/office/drawing/2014/main" id="{362C32A3-7FD2-338B-CF2B-D9F87D675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682" y="1702634"/>
            <a:ext cx="6165591" cy="345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854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हिमाचल प्रदेश के मुख्यमंत्री सुखविंदर सिंह सुक्खू  (</a:t>
            </a:r>
            <a:r>
              <a:rPr lang="en-IN" sz="3600" b="1" dirty="0" err="1">
                <a:ln>
                  <a:solidFill>
                    <a:srgbClr val="7030A0"/>
                  </a:solidFill>
                </a:ln>
                <a:solidFill>
                  <a:srgbClr val="040F79"/>
                </a:solidFill>
                <a:latin typeface="Kokila" pitchFamily="34" charset="0"/>
                <a:ea typeface="Arial Unicode MS" pitchFamily="34" charset="-128"/>
                <a:cs typeface="Kokila" pitchFamily="34" charset="0"/>
              </a:rPr>
              <a:t>Sukhvinder</a:t>
            </a:r>
            <a:r>
              <a:rPr lang="en-IN" sz="3600" b="1" dirty="0">
                <a:ln>
                  <a:solidFill>
                    <a:srgbClr val="7030A0"/>
                  </a:solidFill>
                </a:ln>
                <a:solidFill>
                  <a:srgbClr val="040F79"/>
                </a:solidFill>
                <a:latin typeface="Kokila" pitchFamily="34" charset="0"/>
                <a:ea typeface="Arial Unicode MS" pitchFamily="34" charset="-128"/>
                <a:cs typeface="Kokila" pitchFamily="34" charset="0"/>
              </a:rPr>
              <a:t> Singh </a:t>
            </a:r>
            <a:r>
              <a:rPr lang="en-IN" sz="3600" b="1" dirty="0" err="1">
                <a:ln>
                  <a:solidFill>
                    <a:srgbClr val="7030A0"/>
                  </a:solidFill>
                </a:ln>
                <a:solidFill>
                  <a:srgbClr val="040F79"/>
                </a:solidFill>
                <a:latin typeface="Kokila" pitchFamily="34" charset="0"/>
                <a:ea typeface="Arial Unicode MS" pitchFamily="34" charset="-128"/>
                <a:cs typeface="Kokila" pitchFamily="34" charset="0"/>
              </a:rPr>
              <a:t>Sukhu</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ने हाल ही में सुख-आश्रय योजना (</a:t>
            </a:r>
            <a:r>
              <a:rPr lang="en-IN" sz="3600" b="1" dirty="0">
                <a:ln>
                  <a:solidFill>
                    <a:srgbClr val="7030A0"/>
                  </a:solidFill>
                </a:ln>
                <a:solidFill>
                  <a:srgbClr val="040F79"/>
                </a:solidFill>
                <a:latin typeface="Kokila" pitchFamily="34" charset="0"/>
                <a:ea typeface="Arial Unicode MS" pitchFamily="34" charset="-128"/>
                <a:cs typeface="Kokila" pitchFamily="34" charset="0"/>
              </a:rPr>
              <a:t>Sukh-Ashraya Yojana)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शुरू करने की घोषणा की</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सुख-आश्रय योजना का मुख्य उद्देश्य अनाथों, अर्ध-अनाथों और जरूरतमंद बच्चों को उचित देखभाल, सुरक्षा, विकास और आत्मनिर्भरता प्रदान करना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योजना इन बच्चों को समाज की मुख्यधारा में फिर से जोड़ने और समाज की दया पर निर्भर न रहने में मदद करने के लिए बनाई गई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5504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862322"/>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हिमाचल प्रदेश</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मुख्यमंत्री</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सुखविंदर सिंह सुक्खू </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राजधानियाँ</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शिमला (ग्रीष्मकालीन), धर्मशाला (शीतकालीन)</a:t>
            </a:r>
          </a:p>
          <a:p>
            <a:pPr marL="571500" lvl="1" indent="-571500" algn="just">
              <a:buFont typeface="Arial" panose="020B0604020202020204" pitchFamily="34" charset="0"/>
              <a:buChar char="•"/>
            </a:pP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आधिकारिक वृक्ष</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देवदार देवदार</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6880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कौन सा राज्य फ़ूड कॉन्क्लेव 2023 का आयोजन करेगा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state will organize the Food Conclave 2023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छत्तीसगढ़ / Chattisgarh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Maharashtra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तेलंगाना / Telangana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West Bengal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92758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D987E0-11E0-6398-A6BF-5AEE7385999F}"/>
              </a:ext>
            </a:extLst>
          </p:cNvPr>
          <p:cNvPicPr>
            <a:picLocks noChangeAspect="1"/>
          </p:cNvPicPr>
          <p:nvPr/>
        </p:nvPicPr>
        <p:blipFill>
          <a:blip r:embed="rId2"/>
          <a:stretch>
            <a:fillRect/>
          </a:stretch>
        </p:blipFill>
        <p:spPr>
          <a:xfrm>
            <a:off x="6438123" y="1216736"/>
            <a:ext cx="5075853" cy="4424527"/>
          </a:xfrm>
          <a:prstGeom prst="rect">
            <a:avLst/>
          </a:prstGeom>
        </p:spPr>
      </p:pic>
    </p:spTree>
    <p:extLst>
      <p:ext uri="{BB962C8B-B14F-4D97-AF65-F5344CB8AC3E}">
        <p14:creationId xmlns:p14="http://schemas.microsoft.com/office/powerpoint/2010/main" val="1862188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18" name="Picture 2" descr="Food Conclave 2023 to be held in Hyderabad from April 28 - Telangana Today">
            <a:extLst>
              <a:ext uri="{FF2B5EF4-FFF2-40B4-BE49-F238E27FC236}">
                <a16:creationId xmlns:a16="http://schemas.microsoft.com/office/drawing/2014/main" id="{731C5DB4-3B44-3D29-53F2-4E8E6D104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237" y="1703034"/>
            <a:ext cx="5880326" cy="345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72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तेलंगाना सरकार द्वारा 28 और 29 अप्रैल को फूड कॉन्क्लेव-2023 की मेजबानी की जाएगी।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कॉन्क्लेव का उद्देश्य वर्तमान दशक में भारतीय कृषि-खाद्य क्षेत्र के विकास के लिए मुख्य चुनौतियों और अवसरों की पहचान करना है।</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आयोजन में पांच विषयगत ट्रैक होंगे जो कृषि-खाद्य क्षेत्र के विभिन्न पहलुओं को कवर करेंगे। कृषि (हरा), खाद्य तेल (पीला), डेयरी (सफेद), मांस और पोल्ट्री (गुलाबी), और जलीय कृषि (नीला) मुख्य फोकस क्षेत्र होंगे।</a:t>
            </a:r>
          </a:p>
          <a:p>
            <a:pPr marL="571500" lvl="1" indent="-571500" algn="just">
              <a:buFont typeface="Arial" panose="020B0604020202020204" pitchFamily="34" charset="0"/>
              <a:buChar char="•"/>
            </a:pPr>
            <a:endParaRPr lang="hi-IN" sz="3600" b="1" u="sng"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7097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416320"/>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तेलंगाना</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स्थापना : 2 जून 2014</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 : हैदराबाद</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मुख्यमंत्री : के चंद्रशेखर राव</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राज्यपाल : तमिलिसाई साउंडराजन</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आधिकारिक पशु : चीतल</a:t>
            </a:r>
            <a:endParaRPr lang="hi-IN" sz="3600" b="1" u="sng"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091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हाल ही में जारी की गयी एक रिपोर्ट के अनुसार 2022 तक भागों की संख्या कितनी हो चुकी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According to a recently released report, what is the number of parts till 2022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en-US" sz="3600" b="1" dirty="0">
                <a:ln>
                  <a:solidFill>
                    <a:srgbClr val="002060"/>
                  </a:solidFill>
                </a:ln>
                <a:solidFill>
                  <a:srgbClr val="040F79"/>
                </a:solidFill>
                <a:latin typeface="Kokila" pitchFamily="34" charset="0"/>
                <a:ea typeface="Arial Unicode MS" pitchFamily="34" charset="-128"/>
                <a:cs typeface="Kokila" pitchFamily="34" charset="0"/>
              </a:rPr>
              <a:t>3040</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en-US" sz="3600" b="1" dirty="0">
                <a:ln>
                  <a:solidFill>
                    <a:srgbClr val="002060"/>
                  </a:solidFill>
                </a:ln>
                <a:solidFill>
                  <a:srgbClr val="040F79"/>
                </a:solidFill>
                <a:latin typeface="Kokila" pitchFamily="34" charset="0"/>
                <a:ea typeface="Arial Unicode MS" pitchFamily="34" charset="-128"/>
                <a:cs typeface="Kokila" pitchFamily="34" charset="0"/>
              </a:rPr>
              <a:t>3167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3</a:t>
            </a:r>
            <a:r>
              <a:rPr lang="en-US" sz="3600" b="1" dirty="0">
                <a:ln>
                  <a:solidFill>
                    <a:srgbClr val="002060"/>
                  </a:solidFill>
                </a:ln>
                <a:solidFill>
                  <a:srgbClr val="040F79"/>
                </a:solidFill>
                <a:latin typeface="Kokila" pitchFamily="34" charset="0"/>
                <a:ea typeface="Arial Unicode MS" pitchFamily="34" charset="-128"/>
                <a:cs typeface="Kokila" pitchFamily="34" charset="0"/>
              </a:rPr>
              <a:t>523</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3</a:t>
            </a:r>
            <a:r>
              <a:rPr lang="en-US" sz="3600" b="1" dirty="0">
                <a:ln>
                  <a:solidFill>
                    <a:srgbClr val="002060"/>
                  </a:solidFill>
                </a:ln>
                <a:solidFill>
                  <a:srgbClr val="040F79"/>
                </a:solidFill>
                <a:latin typeface="Kokila" pitchFamily="34" charset="0"/>
                <a:ea typeface="Arial Unicode MS" pitchFamily="34" charset="-128"/>
                <a:cs typeface="Kokila" pitchFamily="34" charset="0"/>
              </a:rPr>
              <a:t>891</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167040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Tiger census 2022 world's most extensive wildlife survey: Report">
            <a:extLst>
              <a:ext uri="{FF2B5EF4-FFF2-40B4-BE49-F238E27FC236}">
                <a16:creationId xmlns:a16="http://schemas.microsoft.com/office/drawing/2014/main" id="{2EE2128C-1DEB-E658-0DA0-DCD2ABA97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045" y="1694797"/>
            <a:ext cx="6193583" cy="346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123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प्रधान मंत्री नरेंद्र मोदी ने भारत की बाघ जनगणना के 5वें चक्र के आंकड़े जारी किये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रिपोर्ट के अनुसार भारत में बाघों की संख्या एक बार फिर से बढ़ी है और अब 2022 तक जंगली में 3,167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जुलाई 2019 में जारी रिपोर्ट के अनुसार 2018 में भाघों की संख्या 2,967 थी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जबकि देश में बाघों की संख्या 2006 में 1,411 थी, यह 2010 में बढ़कर 1,706 और मूल्यांकन के 2014 चक्र में 2,226 हो गई।</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8462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Q7.</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किसके द्वारा टियांलांग–2 नामक रॉकेट लॉन्च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rocket named Tianlong–2 was launched by which of the following</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चीन / China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स्लोवेनिया / Slovenia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तुर्की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T</a:t>
            </a:r>
            <a:r>
              <a:rPr lang="hi-IN" sz="3600" b="1" dirty="0">
                <a:ln>
                  <a:solidFill>
                    <a:srgbClr val="002060"/>
                  </a:solidFill>
                </a:ln>
                <a:solidFill>
                  <a:srgbClr val="040F79"/>
                </a:solidFill>
                <a:latin typeface="Kokila" pitchFamily="34" charset="0"/>
                <a:ea typeface="Arial Unicode MS" pitchFamily="34" charset="-128"/>
                <a:cs typeface="Kokila" pitchFamily="34" charset="0"/>
              </a:rPr>
              <a:t>u</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rkiye</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5879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4" name="Picture 4" descr="Chinese Company Space Pioneer Successfully Launches Tianlong-2 Rocket into  Orbit">
            <a:extLst>
              <a:ext uri="{FF2B5EF4-FFF2-40B4-BE49-F238E27FC236}">
                <a16:creationId xmlns:a16="http://schemas.microsoft.com/office/drawing/2014/main" id="{06350364-EEC2-2166-C008-935B28B18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175" y="1451543"/>
            <a:ext cx="4523792" cy="3954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440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चीनी कंपनी स्पेस पायनियर ने हाल ही में अपनी टियांलांग-2 रॉकेट को ओर्बिट पर उतारने में एक ऐतिहासिक उपलब्धि हासिल की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पहली बार है जब चीन की एयरोस्पेस कंपनी द्वारा तरल ईंधन वाली एक रॉकेट को ऑर्बिट पर उतारा गया है, और इस स्टार्टअप ने अपनी पहली कोशिश में ही ऑर्बिट तक सफलतापूर्वक पहुंचा है।</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टियांलांग-2 रॉकेट, जिसे "स्काई ड्रैगन-2" भी कहा जाता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79475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862322"/>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चीन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 : बीजिंग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मुद्रा : युआन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राष्ट्रपति – शी जिनपिंग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आधिकारिक भाषाएँ : मंदारिन, पुतोंगहुआ </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7250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04AC56-2AF0-04CE-C5F3-5A3E22D7CB2A}"/>
              </a:ext>
            </a:extLst>
          </p:cNvPr>
          <p:cNvPicPr>
            <a:picLocks noChangeAspect="1"/>
          </p:cNvPicPr>
          <p:nvPr/>
        </p:nvPicPr>
        <p:blipFill>
          <a:blip r:embed="rId2"/>
          <a:stretch>
            <a:fillRect/>
          </a:stretch>
        </p:blipFill>
        <p:spPr>
          <a:xfrm>
            <a:off x="6096000" y="1175656"/>
            <a:ext cx="3645363" cy="5010539"/>
          </a:xfrm>
          <a:prstGeom prst="rect">
            <a:avLst/>
          </a:prstGeom>
        </p:spPr>
      </p:pic>
      <p:sp>
        <p:nvSpPr>
          <p:cNvPr id="2" name="TextBox 1">
            <a:extLst>
              <a:ext uri="{FF2B5EF4-FFF2-40B4-BE49-F238E27FC236}">
                <a16:creationId xmlns:a16="http://schemas.microsoft.com/office/drawing/2014/main" id="{D66CF853-7204-5ABD-CE14-515A0808E1AD}"/>
              </a:ext>
            </a:extLst>
          </p:cNvPr>
          <p:cNvSpPr txBox="1"/>
          <p:nvPr/>
        </p:nvSpPr>
        <p:spPr>
          <a:xfrm>
            <a:off x="289249" y="1623527"/>
            <a:ext cx="4366727" cy="2308324"/>
          </a:xfrm>
          <a:prstGeom prst="rect">
            <a:avLst/>
          </a:prstGeom>
          <a:noFill/>
        </p:spPr>
        <p:txBody>
          <a:bodyPr wrap="square" rtlCol="0">
            <a:spAutoFit/>
          </a:bodyPr>
          <a:lstStyle/>
          <a:p>
            <a:pPr algn="ctr"/>
            <a:r>
              <a:rPr lang="en-IN" sz="4800" b="1" dirty="0">
                <a:solidFill>
                  <a:srgbClr val="C00000"/>
                </a:solidFill>
                <a:latin typeface="Kokila" panose="020B0604020202020204" pitchFamily="34" charset="0"/>
                <a:cs typeface="Kokila" panose="020B0604020202020204" pitchFamily="34" charset="0"/>
              </a:rPr>
              <a:t>USE CODE – Y182S </a:t>
            </a:r>
          </a:p>
          <a:p>
            <a:pPr algn="ctr"/>
            <a:r>
              <a:rPr lang="en-IN" sz="4800" b="1" dirty="0">
                <a:solidFill>
                  <a:srgbClr val="C00000"/>
                </a:solidFill>
                <a:latin typeface="Kokila" panose="020B0604020202020204" pitchFamily="34" charset="0"/>
                <a:cs typeface="Kokila" panose="020B0604020202020204" pitchFamily="34" charset="0"/>
              </a:rPr>
              <a:t>FOR MAXIMUM DISCOUNT</a:t>
            </a:r>
          </a:p>
        </p:txBody>
      </p:sp>
    </p:spTree>
    <p:extLst>
      <p:ext uri="{BB962C8B-B14F-4D97-AF65-F5344CB8AC3E}">
        <p14:creationId xmlns:p14="http://schemas.microsoft.com/office/powerpoint/2010/main" val="409597041"/>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Q8.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अंतर्राष्ट्रीय सांख्यिकी पुरस्कार 2023 सम्मानित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awarded the International Statistics Prize 2023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कैथरीन वाइट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Kathrene</a:t>
            </a:r>
            <a:r>
              <a:rPr lang="en-US" sz="3600" b="1" dirty="0">
                <a:ln>
                  <a:solidFill>
                    <a:srgbClr val="002060"/>
                  </a:solidFill>
                </a:ln>
                <a:solidFill>
                  <a:srgbClr val="040F79"/>
                </a:solidFill>
                <a:latin typeface="Kokila" pitchFamily="34" charset="0"/>
                <a:ea typeface="Arial Unicode MS" pitchFamily="34" charset="-128"/>
                <a:cs typeface="Kokila" pitchFamily="34" charset="0"/>
              </a:rPr>
              <a:t> White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पीटर डैन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Peter Dain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कल्यामपुडी राधाकृष्ण राव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Kalyampudi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Radhakrishn</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Rao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कैलाश खेडा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Kailash Kheda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42501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CR Rao Receives Top Honour For Crucial Statistical Theory">
            <a:extLst>
              <a:ext uri="{FF2B5EF4-FFF2-40B4-BE49-F238E27FC236}">
                <a16:creationId xmlns:a16="http://schemas.microsoft.com/office/drawing/2014/main" id="{3DD45250-9C24-DB6F-3638-3767688DA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630" y="1618803"/>
            <a:ext cx="6033990" cy="362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942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कल्यामपुडी राधाकृष्ण राव को 2023 अंतर्राष्ट्रीय सांख्यिकी पुरस्कार से सम्मानित किया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पुरस्कार को सांख्यिकी में नोबेल पुरस्कार के समकक्ष के रूप में माना जाता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कल्यामपुडी राधाकृष्ण राव एक भारतीय-अमेरिकी सांख्यिकीविद्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2016 में स्थापित पुरस्कार को हर दो वर्ष में एक व्यक्ति या टीम को प्रदान किया जाता है जिसने सांख्यिकी का उपयोग करके विज्ञान, प्रौद्योगिकी और मानव कल्याण में महत्वपूर्ण योगदान किया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6721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पुरस्कार पांच मुख्य अंतर्राष्ट्रीय सांख्यिकी संगठनों के सहयोग से दिया जाता है और एक व्यक्ति या टीम द्वारा महत्वपूर्ण उपलब्धियों को मान्यता देता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पुरस्कार में 80,000 डॉलर की नकद राशि शामिल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1139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939814"/>
          </a:xfrm>
          <a:prstGeom prst="rect">
            <a:avLst/>
          </a:prstGeom>
          <a:noFill/>
        </p:spPr>
        <p:txBody>
          <a:bodyPr wrap="square" rtlCol="0">
            <a:spAutoFit/>
          </a:bodyPr>
          <a:lstStyle/>
          <a:p>
            <a:pPr marL="1077913" lvl="1" indent="-1077913" algn="just">
              <a:tabLst>
                <a:tab pos="627063" algn="l"/>
                <a:tab pos="1082675" algn="l"/>
              </a:tabLst>
            </a:pPr>
            <a:r>
              <a:rPr lang="en-US" sz="35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500" b="1" dirty="0">
                <a:ln>
                  <a:solidFill>
                    <a:srgbClr val="C00000"/>
                  </a:solidFill>
                </a:ln>
                <a:solidFill>
                  <a:srgbClr val="C00000"/>
                </a:solidFill>
                <a:latin typeface="Kokila" pitchFamily="34" charset="0"/>
                <a:ea typeface="Arial Unicode MS" pitchFamily="34" charset="-128"/>
                <a:cs typeface="Kokila" pitchFamily="34" charset="0"/>
              </a:rPr>
              <a:t>विश्व वैक्सीन कांग्रेस 2023 में किसके द्वारा वैक्सीन इंडस्ट्री एक्सीलेंस (ViE) पुरस्कार जीता गया है ? </a:t>
            </a:r>
          </a:p>
          <a:p>
            <a:pPr marL="1077913" lvl="1" indent="-1077913" algn="just">
              <a:tabLst>
                <a:tab pos="627063" algn="l"/>
                <a:tab pos="1082675" algn="l"/>
              </a:tabLst>
            </a:pPr>
            <a:r>
              <a:rPr lang="hi-IN" sz="3500" b="1" dirty="0">
                <a:ln>
                  <a:solidFill>
                    <a:srgbClr val="002060"/>
                  </a:solidFill>
                </a:ln>
                <a:solidFill>
                  <a:srgbClr val="040F79"/>
                </a:solidFill>
                <a:latin typeface="Kokila" pitchFamily="34" charset="0"/>
                <a:ea typeface="Arial Unicode MS" pitchFamily="34" charset="-128"/>
                <a:cs typeface="Kokila" pitchFamily="34" charset="0"/>
              </a:rPr>
              <a:t>		</a:t>
            </a:r>
            <a:r>
              <a:rPr lang="en-US" sz="3500" b="1" dirty="0">
                <a:ln>
                  <a:solidFill>
                    <a:srgbClr val="002060"/>
                  </a:solidFill>
                </a:ln>
                <a:solidFill>
                  <a:srgbClr val="040F79"/>
                </a:solidFill>
                <a:latin typeface="Kokila" pitchFamily="34" charset="0"/>
                <a:ea typeface="Arial Unicode MS" pitchFamily="34" charset="-128"/>
                <a:cs typeface="Kokila" pitchFamily="34" charset="0"/>
              </a:rPr>
              <a:t>Who has won the Vaccine Industry Excellence (</a:t>
            </a:r>
            <a:r>
              <a:rPr lang="en-US" sz="3500" b="1" dirty="0" err="1">
                <a:ln>
                  <a:solidFill>
                    <a:srgbClr val="002060"/>
                  </a:solidFill>
                </a:ln>
                <a:solidFill>
                  <a:srgbClr val="040F79"/>
                </a:solidFill>
                <a:latin typeface="Kokila" pitchFamily="34" charset="0"/>
                <a:ea typeface="Arial Unicode MS" pitchFamily="34" charset="-128"/>
                <a:cs typeface="Kokila" pitchFamily="34" charset="0"/>
              </a:rPr>
              <a:t>ViE</a:t>
            </a:r>
            <a:r>
              <a:rPr lang="en-US" sz="3500" b="1" dirty="0">
                <a:ln>
                  <a:solidFill>
                    <a:srgbClr val="002060"/>
                  </a:solidFill>
                </a:ln>
                <a:solidFill>
                  <a:srgbClr val="040F79"/>
                </a:solidFill>
                <a:latin typeface="Kokila" pitchFamily="34" charset="0"/>
                <a:ea typeface="Arial Unicode MS" pitchFamily="34" charset="-128"/>
                <a:cs typeface="Kokila" pitchFamily="34" charset="0"/>
              </a:rPr>
              <a:t>) award at the World Vaccine Congress 2023</a:t>
            </a:r>
            <a:r>
              <a:rPr lang="hi-IN" sz="3500" b="1" dirty="0">
                <a:ln>
                  <a:solidFill>
                    <a:srgbClr val="002060"/>
                  </a:solidFill>
                </a:ln>
                <a:solidFill>
                  <a:srgbClr val="040F79"/>
                </a:solidFill>
                <a:latin typeface="Kokila" pitchFamily="34" charset="0"/>
                <a:ea typeface="Arial Unicode MS" pitchFamily="34" charset="-128"/>
                <a:cs typeface="Kokila" pitchFamily="34" charset="0"/>
              </a:rPr>
              <a:t> </a:t>
            </a:r>
            <a:r>
              <a:rPr lang="en-US" sz="35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5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500" b="1" dirty="0">
                <a:ln>
                  <a:solidFill>
                    <a:srgbClr val="C00000"/>
                  </a:solidFill>
                </a:ln>
                <a:solidFill>
                  <a:srgbClr val="C00000"/>
                </a:solidFill>
                <a:latin typeface="Kokila" pitchFamily="34" charset="0"/>
                <a:ea typeface="Arial Unicode MS" pitchFamily="34" charset="-128"/>
                <a:cs typeface="Kokila" pitchFamily="34" charset="0"/>
              </a:rPr>
              <a:t>			</a:t>
            </a:r>
            <a:r>
              <a:rPr lang="hi-IN" sz="3500" b="1" dirty="0">
                <a:ln>
                  <a:solidFill>
                    <a:srgbClr val="002060"/>
                  </a:solidFill>
                </a:ln>
                <a:solidFill>
                  <a:srgbClr val="040F79"/>
                </a:solidFill>
                <a:latin typeface="Kokila" pitchFamily="34" charset="0"/>
                <a:ea typeface="Arial Unicode MS" pitchFamily="34" charset="-128"/>
                <a:cs typeface="Kokila" pitchFamily="34" charset="0"/>
              </a:rPr>
              <a:t>(</a:t>
            </a:r>
            <a:r>
              <a:rPr lang="en-US" sz="3500" b="1" dirty="0">
                <a:ln>
                  <a:solidFill>
                    <a:srgbClr val="002060"/>
                  </a:solidFill>
                </a:ln>
                <a:solidFill>
                  <a:srgbClr val="040F79"/>
                </a:solidFill>
                <a:latin typeface="Kokila" pitchFamily="34" charset="0"/>
                <a:ea typeface="Arial Unicode MS" pitchFamily="34" charset="-128"/>
                <a:cs typeface="Kokila" pitchFamily="34" charset="0"/>
              </a:rPr>
              <a:t>a) </a:t>
            </a:r>
            <a:r>
              <a:rPr lang="hi-IN" sz="3500" b="1" dirty="0">
                <a:ln>
                  <a:solidFill>
                    <a:srgbClr val="002060"/>
                  </a:solidFill>
                </a:ln>
                <a:solidFill>
                  <a:srgbClr val="040F79"/>
                </a:solidFill>
                <a:latin typeface="Kokila" pitchFamily="34" charset="0"/>
                <a:ea typeface="Arial Unicode MS" pitchFamily="34" charset="-128"/>
                <a:cs typeface="Kokila" pitchFamily="34" charset="0"/>
              </a:rPr>
              <a:t>साइनियोस / </a:t>
            </a:r>
            <a:r>
              <a:rPr lang="en-US" sz="3500" b="1" dirty="0" err="1">
                <a:ln>
                  <a:solidFill>
                    <a:srgbClr val="002060"/>
                  </a:solidFill>
                </a:ln>
                <a:solidFill>
                  <a:srgbClr val="040F79"/>
                </a:solidFill>
                <a:latin typeface="Kokila" pitchFamily="34" charset="0"/>
                <a:ea typeface="Arial Unicode MS" pitchFamily="34" charset="-128"/>
                <a:cs typeface="Kokila" pitchFamily="34" charset="0"/>
              </a:rPr>
              <a:t>Synios</a:t>
            </a:r>
            <a:r>
              <a:rPr lang="en-US" sz="35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5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500" b="1" dirty="0">
                <a:ln>
                  <a:solidFill>
                    <a:srgbClr val="C00000"/>
                  </a:solidFill>
                </a:ln>
                <a:solidFill>
                  <a:srgbClr val="C00000"/>
                </a:solidFill>
                <a:latin typeface="Kokila" pitchFamily="34" charset="0"/>
                <a:ea typeface="Arial Unicode MS" pitchFamily="34" charset="-128"/>
                <a:cs typeface="Kokila" pitchFamily="34" charset="0"/>
              </a:rPr>
              <a:t>		</a:t>
            </a:r>
            <a:r>
              <a:rPr lang="hi-IN" sz="3500" b="1" dirty="0">
                <a:ln>
                  <a:solidFill>
                    <a:srgbClr val="002060"/>
                  </a:solidFill>
                </a:ln>
                <a:solidFill>
                  <a:srgbClr val="040F79"/>
                </a:solidFill>
                <a:latin typeface="Kokila" pitchFamily="34" charset="0"/>
                <a:ea typeface="Arial Unicode MS" pitchFamily="34" charset="-128"/>
                <a:cs typeface="Kokila" pitchFamily="34" charset="0"/>
              </a:rPr>
              <a:t>(</a:t>
            </a:r>
            <a:r>
              <a:rPr lang="en-US" sz="3500" b="1" dirty="0">
                <a:ln>
                  <a:solidFill>
                    <a:srgbClr val="002060"/>
                  </a:solidFill>
                </a:ln>
                <a:solidFill>
                  <a:srgbClr val="040F79"/>
                </a:solidFill>
                <a:latin typeface="Kokila" pitchFamily="34" charset="0"/>
                <a:ea typeface="Arial Unicode MS" pitchFamily="34" charset="-128"/>
                <a:cs typeface="Kokila" pitchFamily="34" charset="0"/>
              </a:rPr>
              <a:t>b) </a:t>
            </a:r>
            <a:r>
              <a:rPr lang="hi-IN" sz="3500" b="1" dirty="0">
                <a:ln>
                  <a:solidFill>
                    <a:srgbClr val="002060"/>
                  </a:solidFill>
                </a:ln>
                <a:solidFill>
                  <a:srgbClr val="040F79"/>
                </a:solidFill>
                <a:latin typeface="Kokila" pitchFamily="34" charset="0"/>
                <a:ea typeface="Arial Unicode MS" pitchFamily="34" charset="-128"/>
                <a:cs typeface="Kokila" pitchFamily="34" charset="0"/>
              </a:rPr>
              <a:t>भारत बायोटेक </a:t>
            </a:r>
            <a:r>
              <a:rPr lang="en-US" sz="3500" b="1" dirty="0">
                <a:ln>
                  <a:solidFill>
                    <a:srgbClr val="002060"/>
                  </a:solidFill>
                </a:ln>
                <a:solidFill>
                  <a:srgbClr val="040F79"/>
                </a:solidFill>
                <a:latin typeface="Kokila" pitchFamily="34" charset="0"/>
                <a:ea typeface="Arial Unicode MS" pitchFamily="34" charset="-128"/>
                <a:cs typeface="Kokila" pitchFamily="34" charset="0"/>
              </a:rPr>
              <a:t>/ Bharat Biotech </a:t>
            </a:r>
            <a:endParaRPr lang="hi-IN" sz="35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500" b="1" dirty="0">
                <a:ln>
                  <a:solidFill>
                    <a:srgbClr val="002060"/>
                  </a:solidFill>
                </a:ln>
                <a:solidFill>
                  <a:srgbClr val="040F79"/>
                </a:solidFill>
                <a:latin typeface="Kokila" pitchFamily="34" charset="0"/>
                <a:ea typeface="Arial Unicode MS" pitchFamily="34" charset="-128"/>
                <a:cs typeface="Kokila" pitchFamily="34" charset="0"/>
              </a:rPr>
              <a:t>	</a:t>
            </a:r>
            <a:r>
              <a:rPr lang="hi-IN" sz="3500" b="1" dirty="0">
                <a:ln>
                  <a:solidFill>
                    <a:srgbClr val="002060"/>
                  </a:solidFill>
                </a:ln>
                <a:solidFill>
                  <a:srgbClr val="040F79"/>
                </a:solidFill>
                <a:latin typeface="Kokila" pitchFamily="34" charset="0"/>
                <a:ea typeface="Arial Unicode MS" pitchFamily="34" charset="-128"/>
                <a:cs typeface="Kokila" pitchFamily="34" charset="0"/>
              </a:rPr>
              <a:t> </a:t>
            </a:r>
            <a:r>
              <a:rPr lang="en-US" sz="3500" b="1" dirty="0">
                <a:ln>
                  <a:solidFill>
                    <a:srgbClr val="002060"/>
                  </a:solidFill>
                </a:ln>
                <a:solidFill>
                  <a:srgbClr val="040F79"/>
                </a:solidFill>
                <a:latin typeface="Kokila" pitchFamily="34" charset="0"/>
                <a:ea typeface="Arial Unicode MS" pitchFamily="34" charset="-128"/>
                <a:cs typeface="Kokila" pitchFamily="34" charset="0"/>
              </a:rPr>
              <a:t>	</a:t>
            </a:r>
            <a:r>
              <a:rPr lang="hi-IN" sz="3500" b="1" dirty="0">
                <a:ln>
                  <a:solidFill>
                    <a:srgbClr val="002060"/>
                  </a:solidFill>
                </a:ln>
                <a:solidFill>
                  <a:srgbClr val="040F79"/>
                </a:solidFill>
                <a:latin typeface="Kokila" pitchFamily="34" charset="0"/>
                <a:ea typeface="Arial Unicode MS" pitchFamily="34" charset="-128"/>
                <a:cs typeface="Kokila" pitchFamily="34" charset="0"/>
              </a:rPr>
              <a:t>(</a:t>
            </a:r>
            <a:r>
              <a:rPr lang="en-US" sz="3500" b="1" dirty="0">
                <a:ln>
                  <a:solidFill>
                    <a:srgbClr val="002060"/>
                  </a:solidFill>
                </a:ln>
                <a:solidFill>
                  <a:srgbClr val="040F79"/>
                </a:solidFill>
                <a:latin typeface="Kokila" pitchFamily="34" charset="0"/>
                <a:ea typeface="Arial Unicode MS" pitchFamily="34" charset="-128"/>
                <a:cs typeface="Kokila" pitchFamily="34" charset="0"/>
              </a:rPr>
              <a:t>c) </a:t>
            </a:r>
            <a:r>
              <a:rPr lang="hi-IN" sz="3500" b="1" dirty="0">
                <a:ln>
                  <a:solidFill>
                    <a:srgbClr val="002060"/>
                  </a:solidFill>
                </a:ln>
                <a:solidFill>
                  <a:srgbClr val="040F79"/>
                </a:solidFill>
                <a:latin typeface="Kokila" pitchFamily="34" charset="0"/>
                <a:ea typeface="Arial Unicode MS" pitchFamily="34" charset="-128"/>
                <a:cs typeface="Kokila" pitchFamily="34" charset="0"/>
              </a:rPr>
              <a:t>नोवावेक्स </a:t>
            </a:r>
            <a:r>
              <a:rPr lang="en-US" sz="3500" b="1" dirty="0">
                <a:ln>
                  <a:solidFill>
                    <a:srgbClr val="002060"/>
                  </a:solidFill>
                </a:ln>
                <a:solidFill>
                  <a:srgbClr val="040F79"/>
                </a:solidFill>
                <a:latin typeface="Kokila" pitchFamily="34" charset="0"/>
                <a:ea typeface="Arial Unicode MS" pitchFamily="34" charset="-128"/>
                <a:cs typeface="Kokila" pitchFamily="34" charset="0"/>
              </a:rPr>
              <a:t>/ Novavax </a:t>
            </a:r>
            <a:endParaRPr lang="hi-IN" sz="35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500" b="1" dirty="0">
                <a:ln>
                  <a:solidFill>
                    <a:srgbClr val="002060"/>
                  </a:solidFill>
                </a:ln>
                <a:solidFill>
                  <a:srgbClr val="040F79"/>
                </a:solidFill>
                <a:latin typeface="Kokila" pitchFamily="34" charset="0"/>
                <a:ea typeface="Arial Unicode MS" pitchFamily="34" charset="-128"/>
                <a:cs typeface="Kokila" pitchFamily="34" charset="0"/>
              </a:rPr>
              <a:t>	</a:t>
            </a:r>
            <a:r>
              <a:rPr lang="hi-IN" sz="3500" b="1" dirty="0">
                <a:ln>
                  <a:solidFill>
                    <a:srgbClr val="002060"/>
                  </a:solidFill>
                </a:ln>
                <a:solidFill>
                  <a:srgbClr val="040F79"/>
                </a:solidFill>
                <a:latin typeface="Kokila" pitchFamily="34" charset="0"/>
                <a:ea typeface="Arial Unicode MS" pitchFamily="34" charset="-128"/>
                <a:cs typeface="Kokila" pitchFamily="34" charset="0"/>
              </a:rPr>
              <a:t>	(</a:t>
            </a:r>
            <a:r>
              <a:rPr lang="en-US" sz="3500" b="1" dirty="0">
                <a:ln>
                  <a:solidFill>
                    <a:srgbClr val="002060"/>
                  </a:solidFill>
                </a:ln>
                <a:solidFill>
                  <a:srgbClr val="040F79"/>
                </a:solidFill>
                <a:latin typeface="Kokila" pitchFamily="34" charset="0"/>
                <a:ea typeface="Arial Unicode MS" pitchFamily="34" charset="-128"/>
                <a:cs typeface="Kokila" pitchFamily="34" charset="0"/>
              </a:rPr>
              <a:t>d) </a:t>
            </a:r>
            <a:r>
              <a:rPr lang="hi-IN" sz="3500" b="1" dirty="0">
                <a:ln>
                  <a:solidFill>
                    <a:srgbClr val="002060"/>
                  </a:solidFill>
                </a:ln>
                <a:solidFill>
                  <a:srgbClr val="040F79"/>
                </a:solidFill>
                <a:latin typeface="Kokila" pitchFamily="34" charset="0"/>
                <a:ea typeface="Arial Unicode MS" pitchFamily="34" charset="-128"/>
                <a:cs typeface="Kokila" pitchFamily="34" charset="0"/>
              </a:rPr>
              <a:t>जियोवेक्स </a:t>
            </a:r>
            <a:r>
              <a:rPr lang="en-US" sz="3500" b="1" dirty="0">
                <a:ln>
                  <a:solidFill>
                    <a:srgbClr val="002060"/>
                  </a:solidFill>
                </a:ln>
                <a:solidFill>
                  <a:srgbClr val="040F79"/>
                </a:solidFill>
                <a:latin typeface="Kokila" pitchFamily="34" charset="0"/>
                <a:ea typeface="Arial Unicode MS" pitchFamily="34" charset="-128"/>
                <a:cs typeface="Kokila" pitchFamily="34" charset="0"/>
              </a:rPr>
              <a:t>/ </a:t>
            </a:r>
            <a:r>
              <a:rPr lang="en-US" sz="3500" b="1" dirty="0" err="1">
                <a:ln>
                  <a:solidFill>
                    <a:srgbClr val="002060"/>
                  </a:solidFill>
                </a:ln>
                <a:solidFill>
                  <a:srgbClr val="040F79"/>
                </a:solidFill>
                <a:latin typeface="Kokila" pitchFamily="34" charset="0"/>
                <a:ea typeface="Arial Unicode MS" pitchFamily="34" charset="-128"/>
                <a:cs typeface="Kokila" pitchFamily="34" charset="0"/>
              </a:rPr>
              <a:t>Geovax</a:t>
            </a:r>
            <a:r>
              <a:rPr lang="en-US" sz="35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5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34651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0" name="Picture 2" descr="Bharat Biotech wins award at World Vaccine Congress 2023">
            <a:extLst>
              <a:ext uri="{FF2B5EF4-FFF2-40B4-BE49-F238E27FC236}">
                <a16:creationId xmlns:a16="http://schemas.microsoft.com/office/drawing/2014/main" id="{FB192FCE-5C19-E2EC-CDD0-6DFB351BA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707" y="1733985"/>
            <a:ext cx="6053623" cy="339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193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वर्ल्ड वैक्सीन कांग्रेस 2023, जो 3 से 6 अप्रैल को अमेरिका के वाशिंगटन में आयोजित हुआ, में भारत बायोटेक को वैक्सीन इंडस्ट्री एक्सीलेंस (</a:t>
            </a:r>
            <a:r>
              <a:rPr lang="en-IN" sz="3600" b="1" dirty="0" err="1">
                <a:ln>
                  <a:solidFill>
                    <a:srgbClr val="7030A0"/>
                  </a:solidFill>
                </a:ln>
                <a:solidFill>
                  <a:srgbClr val="040F79"/>
                </a:solidFill>
                <a:latin typeface="Kokila" pitchFamily="34" charset="0"/>
                <a:ea typeface="Arial Unicode MS" pitchFamily="34" charset="-128"/>
                <a:cs typeface="Kokila" pitchFamily="34" charset="0"/>
              </a:rPr>
              <a:t>ViE</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पुरस्कार से सम्मानित किया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हैदराबाद में मुख्यालय स्थित भारत बायोटेक व्यापक श्रेणियों में वीआईई पुरस्कार के उम्मीदवारों में से एकमात्र भारतीय कंपनी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 बायोटेक दुनिया के पहले इंट्रानेज़ल कोविड- 19 वैक्सीन आईएनकोवैक व उसके इंट्रामस्कुलर वैक्सीन कोवैक्सिन के विकास के लिए जानी जाती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1124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Q10.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 राष्ट्रपति द्रौपदी मुर्मु ने सुखोई एमकेआई 30 में उड़ान भरी है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वे इस विमान में किस राज्य से उड़ान भरी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President Draupadi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Murmu</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has flown in Sukhoi MKI 30. From which state did she fly in this plane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असम / Assam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झारखंड / Jharkhand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 West Bengal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बिहार / Bihar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59765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194" name="Picture 2" descr="President of India takes a historic sortie in a Sukhoi 30 MKI fighter aircraft_40.1">
            <a:extLst>
              <a:ext uri="{FF2B5EF4-FFF2-40B4-BE49-F238E27FC236}">
                <a16:creationId xmlns:a16="http://schemas.microsoft.com/office/drawing/2014/main" id="{69AC7F21-10F4-E30E-F78D-5C881108F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779" y="1467302"/>
            <a:ext cx="6234210" cy="392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611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416320"/>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 की राष्ट्रपति द्रौपदी मुर्मू ने 8 अप्रैल, 2023 को असम के तेजपुर वायु सेना स्टेशन में सुखोई 30 एमकेआई लड़ाकू विमान में एक ऐतिहासिक उड़ान भर कर इतिहास रच दिया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राष्ट्रपति द्रौपदी मुर्मु से पहले देश कि पहली महिला राष्ट्रपति प्रतिभा पाटिल ने 2009 में सुखोई में उड़ान भरी थी।</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राष्ट्रपति भारतीय सशस्त्र बलों की सर्वोच्च कमांडर होते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8344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A8F4E2C-5291-6E49-8137-4BC2EB1825C1}"/>
              </a:ext>
            </a:extLst>
          </p:cNvPr>
          <p:cNvSpPr txBox="1"/>
          <p:nvPr/>
        </p:nvSpPr>
        <p:spPr>
          <a:xfrm>
            <a:off x="289249" y="1623527"/>
            <a:ext cx="4366727" cy="2308324"/>
          </a:xfrm>
          <a:prstGeom prst="rect">
            <a:avLst/>
          </a:prstGeom>
          <a:noFill/>
        </p:spPr>
        <p:txBody>
          <a:bodyPr wrap="square" rtlCol="0">
            <a:spAutoFit/>
          </a:bodyPr>
          <a:lstStyle/>
          <a:p>
            <a:pPr algn="ctr"/>
            <a:r>
              <a:rPr lang="en-IN" sz="4800" b="1" dirty="0">
                <a:solidFill>
                  <a:srgbClr val="C00000"/>
                </a:solidFill>
                <a:latin typeface="Kokila" panose="020B0604020202020204" pitchFamily="34" charset="0"/>
                <a:cs typeface="Kokila" panose="020B0604020202020204" pitchFamily="34" charset="0"/>
              </a:rPr>
              <a:t>USE CODE – Y182 </a:t>
            </a:r>
          </a:p>
          <a:p>
            <a:pPr algn="ctr"/>
            <a:r>
              <a:rPr lang="en-IN" sz="4800" b="1" dirty="0">
                <a:solidFill>
                  <a:srgbClr val="C00000"/>
                </a:solidFill>
                <a:latin typeface="Kokila" panose="020B0604020202020204" pitchFamily="34" charset="0"/>
                <a:cs typeface="Kokila" panose="020B0604020202020204" pitchFamily="34" charset="0"/>
              </a:rPr>
              <a:t>FOR MAXIMUM DISCOUNT</a:t>
            </a:r>
          </a:p>
        </p:txBody>
      </p:sp>
      <p:pic>
        <p:nvPicPr>
          <p:cNvPr id="2" name="Picture 1">
            <a:extLst>
              <a:ext uri="{FF2B5EF4-FFF2-40B4-BE49-F238E27FC236}">
                <a16:creationId xmlns:a16="http://schemas.microsoft.com/office/drawing/2014/main" id="{F3EAC2CD-21B4-7718-2C3D-C3C703C2324C}"/>
              </a:ext>
            </a:extLst>
          </p:cNvPr>
          <p:cNvPicPr>
            <a:picLocks noChangeAspect="1"/>
          </p:cNvPicPr>
          <p:nvPr/>
        </p:nvPicPr>
        <p:blipFill>
          <a:blip r:embed="rId2"/>
          <a:stretch>
            <a:fillRect/>
          </a:stretch>
        </p:blipFill>
        <p:spPr>
          <a:xfrm>
            <a:off x="6477003" y="1069132"/>
            <a:ext cx="5130282" cy="5130282"/>
          </a:xfrm>
          <a:prstGeom prst="rect">
            <a:avLst/>
          </a:prstGeom>
        </p:spPr>
      </p:pic>
    </p:spTree>
    <p:extLst>
      <p:ext uri="{BB962C8B-B14F-4D97-AF65-F5344CB8AC3E}">
        <p14:creationId xmlns:p14="http://schemas.microsoft.com/office/powerpoint/2010/main" val="4125140154"/>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Q11.</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देश से भारत ने पिछले छह महीने में सबसे ज्यादा कच्चा तेल खरीदा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From which of the following country India has bought maximum crude oil in the last six months ?</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Iraq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Russia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सऊदी अरब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Saudi Arabia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मेक्सिको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Mexico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00976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descr="India's Russian oil imports highest ever, makes up for 25% of all oil  import - Hindustan Times">
            <a:extLst>
              <a:ext uri="{FF2B5EF4-FFF2-40B4-BE49-F238E27FC236}">
                <a16:creationId xmlns:a16="http://schemas.microsoft.com/office/drawing/2014/main" id="{B8691252-F30D-10FD-727D-9C2D8FA93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376" y="1658221"/>
            <a:ext cx="6324211" cy="354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271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पिछले छह महीने से रूस, भारत का सबसे बड़ा तेल आपूर्तिकर्ता बना हुआ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 ने अक्टूबर 2022 से मार्च 2023 तक लगातार पिछले छह महीनों से रूस से सबसे ज्यादा कच्चा तेल खरीदा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मार्च के दौरान, रूस ने सऊदी अरब और इराक जैसे पारंपरिक आपूर्तिकर्ताओं को पीछे छोड़ते हुए भारत को 1.64 मिलियन बैरल प्रति दिन (</a:t>
            </a:r>
            <a:r>
              <a:rPr lang="en-IN" sz="3600" b="1" dirty="0">
                <a:ln>
                  <a:solidFill>
                    <a:srgbClr val="7030A0"/>
                  </a:solidFill>
                </a:ln>
                <a:solidFill>
                  <a:srgbClr val="040F79"/>
                </a:solidFill>
                <a:latin typeface="Kokila" pitchFamily="34" charset="0"/>
                <a:ea typeface="Arial Unicode MS" pitchFamily="34" charset="-128"/>
                <a:cs typeface="Kokila" pitchFamily="34" charset="0"/>
              </a:rPr>
              <a:t>bpd)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कच्चा तेल बेचा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479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 : नई दिल्ली</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मुद्रा : भारतीय रुपया</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राष्ट्रपति : द्रौपदी मुर्मू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प्रधान मंत्री : नरेंद्र मोदी</a:t>
            </a:r>
          </a:p>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रूस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 : मॉस्को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मुद्रा : रूबल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राष्ट्रपति : व्लादिमीर पुतिन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7788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कौन IPL में विकेट लेने वाले सबसे उम्रदराज गेंदबाज बन गए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become the oldest bowler to take a wicket in IPL</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ब्रैड होग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Brad Hogg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पीयूष चावला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Piyush Chawla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प्रज्ञान ओझा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Pragyaan</a:t>
            </a:r>
            <a:r>
              <a:rPr lang="en-US" sz="3600" b="1" dirty="0">
                <a:ln>
                  <a:solidFill>
                    <a:srgbClr val="002060"/>
                  </a:solidFill>
                </a:ln>
                <a:solidFill>
                  <a:srgbClr val="040F79"/>
                </a:solidFill>
                <a:latin typeface="Kokila" pitchFamily="34" charset="0"/>
                <a:ea typeface="Arial Unicode MS" pitchFamily="34" charset="-128"/>
                <a:cs typeface="Kokila" pitchFamily="34" charset="0"/>
              </a:rPr>
              <a:t> Ojha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अमित मिश्रा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mit</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Mishra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178610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Mens Team | IPLT20">
            <a:extLst>
              <a:ext uri="{FF2B5EF4-FFF2-40B4-BE49-F238E27FC236}">
                <a16:creationId xmlns:a16="http://schemas.microsoft.com/office/drawing/2014/main" id="{9B4ED098-758F-68AA-D1C5-4735A913D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763" y="1524310"/>
            <a:ext cx="6529485" cy="365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143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लखनऊ सुपर जायंट्स (</a:t>
            </a:r>
            <a:r>
              <a:rPr lang="en-IN" sz="3600" b="1" dirty="0">
                <a:ln>
                  <a:solidFill>
                    <a:srgbClr val="7030A0"/>
                  </a:solidFill>
                </a:ln>
                <a:solidFill>
                  <a:srgbClr val="040F79"/>
                </a:solidFill>
                <a:latin typeface="Kokila" pitchFamily="34" charset="0"/>
                <a:ea typeface="Arial Unicode MS" pitchFamily="34" charset="-128"/>
                <a:cs typeface="Kokila" pitchFamily="34" charset="0"/>
              </a:rPr>
              <a:t>LSG)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लेग स्पिनर अमित मिश्रा इंडियन प्रीमियर लीग (</a:t>
            </a:r>
            <a:r>
              <a:rPr lang="en-IN" sz="3600" b="1" dirty="0">
                <a:ln>
                  <a:solidFill>
                    <a:srgbClr val="7030A0"/>
                  </a:solidFill>
                </a:ln>
                <a:solidFill>
                  <a:srgbClr val="040F79"/>
                </a:solidFill>
                <a:latin typeface="Kokila" pitchFamily="34" charset="0"/>
                <a:ea typeface="Arial Unicode MS" pitchFamily="34" charset="-128"/>
                <a:cs typeface="Kokila" pitchFamily="34" charset="0"/>
              </a:rPr>
              <a:t>IPL) 2023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 विकेट लेने वाले सबसे उम्रदराज गेंदबाज बन गए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उनके नाम </a:t>
            </a:r>
            <a:r>
              <a:rPr lang="en-IN" sz="3600" b="1" dirty="0">
                <a:ln>
                  <a:solidFill>
                    <a:srgbClr val="7030A0"/>
                  </a:solidFill>
                </a:ln>
                <a:solidFill>
                  <a:srgbClr val="040F79"/>
                </a:solidFill>
                <a:latin typeface="Kokila" pitchFamily="34" charset="0"/>
                <a:ea typeface="Arial Unicode MS" pitchFamily="34" charset="-128"/>
                <a:cs typeface="Kokila" pitchFamily="34" charset="0"/>
              </a:rPr>
              <a:t>IPL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 सबसे अधिक हैट्रिक (3) का रिकॉर्ड भी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 अभी तक IPL 168 विकेट ले चुके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उन्होंने 40 साल की उम्र में </a:t>
            </a:r>
            <a:r>
              <a:rPr lang="en-IN" sz="3600" b="1" dirty="0">
                <a:ln>
                  <a:solidFill>
                    <a:srgbClr val="7030A0"/>
                  </a:solidFill>
                </a:ln>
                <a:solidFill>
                  <a:srgbClr val="040F79"/>
                </a:solidFill>
                <a:latin typeface="Kokila" pitchFamily="34" charset="0"/>
                <a:ea typeface="Arial Unicode MS" pitchFamily="34" charset="-128"/>
                <a:cs typeface="Kokila" pitchFamily="34" charset="0"/>
              </a:rPr>
              <a:t>LSG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लिए अपनी शुरुआत की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अमित मिश्रा, एम.एस. धोनी के बाद </a:t>
            </a:r>
            <a:r>
              <a:rPr lang="en-IN" sz="3600" b="1" dirty="0">
                <a:ln>
                  <a:solidFill>
                    <a:srgbClr val="7030A0"/>
                  </a:solidFill>
                </a:ln>
                <a:solidFill>
                  <a:srgbClr val="040F79"/>
                </a:solidFill>
                <a:latin typeface="Kokila" pitchFamily="34" charset="0"/>
                <a:ea typeface="Arial Unicode MS" pitchFamily="34" charset="-128"/>
                <a:cs typeface="Kokila" pitchFamily="34" charset="0"/>
              </a:rPr>
              <a:t>IPL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 मैच खेलने वाले दूसरे सबसे उम्रदराज खिलाड़ी बन गए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0821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Q13.</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वायु प्रदूषण निगरानी यंत्र TEMPO को किसने लॉन्च किया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has launched air pollution monitoring device TEMPO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NASA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इसरो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ISRO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रोसकोसमोस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ROSCOSMOS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जक्सा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JAXA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59123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NASA launches TEMPO to monitor pollution from space | wusa9.com">
            <a:extLst>
              <a:ext uri="{FF2B5EF4-FFF2-40B4-BE49-F238E27FC236}">
                <a16:creationId xmlns:a16="http://schemas.microsoft.com/office/drawing/2014/main" id="{42987333-454C-5F9A-164A-7C00E1AD2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004" y="1676509"/>
            <a:ext cx="6258897" cy="350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24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अमेरिकी अंतरिक्ष एजेंसी नेशनल एरोनॉटिक्स एंड स्पेस एडमिनिस्ट्रेशन (</a:t>
            </a:r>
            <a:r>
              <a:rPr lang="en-IN" sz="3600" b="1" dirty="0">
                <a:ln>
                  <a:solidFill>
                    <a:srgbClr val="7030A0"/>
                  </a:solidFill>
                </a:ln>
                <a:solidFill>
                  <a:srgbClr val="040F79"/>
                </a:solidFill>
                <a:latin typeface="Kokila" pitchFamily="34" charset="0"/>
                <a:ea typeface="Arial Unicode MS" pitchFamily="34" charset="-128"/>
                <a:cs typeface="Kokila" pitchFamily="34" charset="0"/>
              </a:rPr>
              <a:t>NASA)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ने हाल ही में स्पेसएक्स के साथ मिलकर 7 अप्रैल, 2023 को </a:t>
            </a:r>
            <a:r>
              <a:rPr lang="en-IN" sz="3600" b="1" dirty="0">
                <a:ln>
                  <a:solidFill>
                    <a:srgbClr val="7030A0"/>
                  </a:solidFill>
                </a:ln>
                <a:solidFill>
                  <a:srgbClr val="040F79"/>
                </a:solidFill>
                <a:latin typeface="Kokila" pitchFamily="34" charset="0"/>
                <a:ea typeface="Arial Unicode MS" pitchFamily="34" charset="-128"/>
                <a:cs typeface="Kokila" pitchFamily="34" charset="0"/>
              </a:rPr>
              <a:t>TEMPO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ट्रोपोस्फेरिक एमिशन मॉनिटरिंग ऑफ पॉल्यूशन) इंस्ट्रूमेंट नामक एक वायु-गुणवत्ता मॉनिटर लॉन्च किया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उत्तर अमेरिकी क्षेत्र में उच्च स्थानिक संकल्प में प्रति घंटा प्रमुख वायु प्रदूषकों की निगरानी करने वाला पहला अंतरिक्ष-आधारित उपकरण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636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1E38AB9-8315-4EFC-9F7B-81FE276BD2C4}"/>
              </a:ext>
            </a:extLst>
          </p:cNvPr>
          <p:cNvSpPr txBox="1"/>
          <p:nvPr/>
        </p:nvSpPr>
        <p:spPr>
          <a:xfrm>
            <a:off x="5646400" y="858670"/>
            <a:ext cx="6066610" cy="1015663"/>
          </a:xfrm>
          <a:prstGeom prst="rect">
            <a:avLst/>
          </a:prstGeom>
          <a:noFill/>
          <a:ln>
            <a:noFill/>
          </a:ln>
        </p:spPr>
        <p:txBody>
          <a:bodyPr wrap="square" rtlCol="0" anchor="ctr">
            <a:spAutoFit/>
          </a:bodyPr>
          <a:lstStyle/>
          <a:p>
            <a:pPr algn="ctr"/>
            <a:r>
              <a:rPr lang="en-US" altLang="ko-KR" sz="6000" b="1" u="sng" dirty="0">
                <a:cs typeface="Arial" pitchFamily="34" charset="0"/>
              </a:rPr>
              <a:t>Exam Covered </a:t>
            </a:r>
          </a:p>
        </p:txBody>
      </p:sp>
      <p:sp>
        <p:nvSpPr>
          <p:cNvPr id="6" name="TextBox 5">
            <a:extLst>
              <a:ext uri="{FF2B5EF4-FFF2-40B4-BE49-F238E27FC236}">
                <a16:creationId xmlns:a16="http://schemas.microsoft.com/office/drawing/2014/main" id="{F1E38AB9-8315-4EFC-9F7B-81FE276BD2C4}"/>
              </a:ext>
            </a:extLst>
          </p:cNvPr>
          <p:cNvSpPr txBox="1"/>
          <p:nvPr/>
        </p:nvSpPr>
        <p:spPr>
          <a:xfrm>
            <a:off x="4777272" y="2527663"/>
            <a:ext cx="7090331" cy="3170099"/>
          </a:xfrm>
          <a:prstGeom prst="rect">
            <a:avLst/>
          </a:prstGeom>
          <a:noFill/>
          <a:ln>
            <a:noFill/>
          </a:ln>
        </p:spPr>
        <p:txBody>
          <a:bodyPr wrap="square" rtlCol="0" anchor="ctr">
            <a:spAutoFit/>
          </a:bodyPr>
          <a:lstStyle/>
          <a:p>
            <a:pPr algn="ctr"/>
            <a:r>
              <a:rPr lang="en-US" altLang="ko-KR" sz="4000" b="1" dirty="0">
                <a:latin typeface="Arial Unicode MS" pitchFamily="34" charset="-128"/>
                <a:ea typeface="Arial Unicode MS" pitchFamily="34" charset="-128"/>
                <a:cs typeface="Arial Unicode MS" pitchFamily="34" charset="-128"/>
              </a:rPr>
              <a:t>SSC CGL, GD, CHSL , MTS, DELHI POLICE &amp; Railway </a:t>
            </a:r>
          </a:p>
          <a:p>
            <a:pPr algn="ctr"/>
            <a:r>
              <a:rPr lang="hi-IN" altLang="ko-KR" sz="4000" b="1" dirty="0">
                <a:solidFill>
                  <a:srgbClr val="C00000"/>
                </a:solidFill>
                <a:latin typeface="Arial Unicode MS" pitchFamily="34" charset="-128"/>
                <a:ea typeface="Arial Unicode MS" pitchFamily="34" charset="-128"/>
                <a:cs typeface="Arial Unicode MS" pitchFamily="34" charset="-128"/>
              </a:rPr>
              <a:t>नोट : यह करेंट अफेयर्स सभी राज्य के राज्यस्तरीय एवं PSC  परीक्षाओं के लिए उपयोगी है । </a:t>
            </a:r>
            <a:endParaRPr lang="en-US" altLang="ko-KR" sz="4000" b="1" dirty="0">
              <a:solidFill>
                <a:srgbClr val="C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482150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509200"/>
          </a:xfrm>
          <a:prstGeom prst="rect">
            <a:avLst/>
          </a:prstGeom>
          <a:noFill/>
        </p:spPr>
        <p:txBody>
          <a:bodyPr wrap="square" rtlCol="0">
            <a:spAutoFit/>
          </a:bodyPr>
          <a:lstStyle/>
          <a:p>
            <a:pPr marL="0" lvl="1" algn="just"/>
            <a:r>
              <a:rPr lang="hi-IN" sz="3200" b="1" dirty="0">
                <a:ln>
                  <a:solidFill>
                    <a:srgbClr val="7030A0"/>
                  </a:solidFill>
                </a:ln>
                <a:solidFill>
                  <a:srgbClr val="040F79"/>
                </a:solidFill>
                <a:latin typeface="Kokila" pitchFamily="34" charset="0"/>
                <a:ea typeface="Arial Unicode MS" pitchFamily="34" charset="-128"/>
                <a:cs typeface="Kokila" pitchFamily="34" charset="0"/>
              </a:rPr>
              <a:t>नासा</a:t>
            </a:r>
            <a:r>
              <a:rPr lang="en-US" sz="3200" b="1" dirty="0">
                <a:ln>
                  <a:solidFill>
                    <a:srgbClr val="7030A0"/>
                  </a:solidFill>
                </a:ln>
                <a:solidFill>
                  <a:srgbClr val="040F79"/>
                </a:solidFill>
                <a:latin typeface="Kokila" pitchFamily="34" charset="0"/>
                <a:ea typeface="Arial Unicode MS" pitchFamily="34" charset="-128"/>
                <a:cs typeface="Kokila" pitchFamily="34" charset="0"/>
              </a:rPr>
              <a:t> (NASA)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मुख्यालय : वाशिंगटन, डीसी, संयुक्त राज्य</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स्थापना : 29 जुलाई 1958, संयुक्त राज्य अमेरिका</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संस्थापक</a:t>
            </a:r>
            <a:r>
              <a:rPr lang="en-US" sz="3200" b="1" dirty="0">
                <a:ln>
                  <a:solidFill>
                    <a:srgbClr val="7030A0"/>
                  </a:solidFill>
                </a:ln>
                <a:solidFill>
                  <a:srgbClr val="040F79"/>
                </a:solidFill>
                <a:latin typeface="Kokila" pitchFamily="34" charset="0"/>
                <a:ea typeface="Arial Unicode MS" pitchFamily="34" charset="-128"/>
                <a:cs typeface="Kokila" pitchFamily="34" charset="0"/>
              </a:rPr>
              <a:t> :</a:t>
            </a:r>
            <a:r>
              <a:rPr lang="hi-IN" sz="3200" b="1" dirty="0">
                <a:ln>
                  <a:solidFill>
                    <a:srgbClr val="7030A0"/>
                  </a:solidFill>
                </a:ln>
                <a:solidFill>
                  <a:srgbClr val="040F79"/>
                </a:solidFill>
                <a:latin typeface="Kokila" pitchFamily="34" charset="0"/>
                <a:ea typeface="Arial Unicode MS" pitchFamily="34" charset="-128"/>
                <a:cs typeface="Kokila" pitchFamily="34" charset="0"/>
              </a:rPr>
              <a:t> ड्वाइट डी. आइजनहावर</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सहायक कंपनी : नासा जॉनसन स्पेस सेंटर </a:t>
            </a:r>
          </a:p>
          <a:p>
            <a:pPr marL="0" lvl="1" algn="just"/>
            <a:r>
              <a:rPr lang="en-IN" sz="3200" b="1" dirty="0">
                <a:ln>
                  <a:solidFill>
                    <a:srgbClr val="7030A0"/>
                  </a:solidFill>
                </a:ln>
                <a:solidFill>
                  <a:srgbClr val="040F79"/>
                </a:solidFill>
                <a:latin typeface="Kokila" pitchFamily="34" charset="0"/>
                <a:ea typeface="Arial Unicode MS" pitchFamily="34" charset="-128"/>
                <a:cs typeface="Kokila" pitchFamily="34" charset="0"/>
              </a:rPr>
              <a:t>SpaceX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स्थापना : 14 मार्च 2002</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मुख्यालय : कैलिफोर्निया, संयुक्त राज्य</a:t>
            </a:r>
          </a:p>
          <a:p>
            <a:pPr marL="571500" lvl="1" indent="-571500" algn="just">
              <a:buFont typeface="Arial" panose="020B0604020202020204" pitchFamily="34" charset="0"/>
              <a:buChar char="•"/>
            </a:pPr>
            <a:r>
              <a:rPr lang="en-IN" sz="3200" b="1" dirty="0">
                <a:ln>
                  <a:solidFill>
                    <a:srgbClr val="7030A0"/>
                  </a:solidFill>
                </a:ln>
                <a:solidFill>
                  <a:srgbClr val="040F79"/>
                </a:solidFill>
                <a:latin typeface="Kokila" pitchFamily="34" charset="0"/>
                <a:ea typeface="Arial Unicode MS" pitchFamily="34" charset="-128"/>
                <a:cs typeface="Kokila" pitchFamily="34" charset="0"/>
              </a:rPr>
              <a:t>CEO</a:t>
            </a:r>
            <a:r>
              <a:rPr lang="hi-IN" sz="3200" b="1" dirty="0">
                <a:ln>
                  <a:solidFill>
                    <a:srgbClr val="7030A0"/>
                  </a:solidFill>
                </a:ln>
                <a:solidFill>
                  <a:srgbClr val="040F79"/>
                </a:solidFill>
                <a:latin typeface="Kokila" pitchFamily="34" charset="0"/>
                <a:ea typeface="Arial Unicode MS" pitchFamily="34" charset="-128"/>
                <a:cs typeface="Kokila" pitchFamily="34" charset="0"/>
              </a:rPr>
              <a:t> </a:t>
            </a:r>
            <a:r>
              <a:rPr lang="en-IN" sz="3200" b="1" dirty="0">
                <a:ln>
                  <a:solidFill>
                    <a:srgbClr val="7030A0"/>
                  </a:solidFill>
                </a:ln>
                <a:solidFill>
                  <a:srgbClr val="040F79"/>
                </a:solidFill>
                <a:latin typeface="Kokila" pitchFamily="34" charset="0"/>
                <a:ea typeface="Arial Unicode MS" pitchFamily="34" charset="-128"/>
                <a:cs typeface="Kokila" pitchFamily="34" charset="0"/>
              </a:rPr>
              <a:t>: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एलोन मस्क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संस्थापक : एलोन मस्क, टॉम मुलर</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अध्यक्ष : ग्वेने शॉटवेल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35348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Q14.</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लाइसेंसिंग और अनुमोदन के लिए केंद्रीकृत पोर्टल ‘PRVAAH’ किसके द्वारा लॉन्च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Centralized portal for licensing and approval 'PRVAAH' was launched by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भारतीय रिजर्व बैंक / RBI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नीति आयोग / NITI Ayog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गृह मंत्रालय / Home Ministry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भारतीय स्टेट बैंक / SBI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91162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RBI to launch centralised portal PRAVAAH for licencing, approval  applications">
            <a:extLst>
              <a:ext uri="{FF2B5EF4-FFF2-40B4-BE49-F238E27FC236}">
                <a16:creationId xmlns:a16="http://schemas.microsoft.com/office/drawing/2014/main" id="{02AE45C0-37A7-25C5-4637-D85568E63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1123"/>
            <a:ext cx="5616542" cy="3975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682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भारतीय रिज़र्व बैंक (</a:t>
            </a:r>
            <a:r>
              <a:rPr lang="en-IN" sz="3600" b="1" dirty="0">
                <a:ln>
                  <a:solidFill>
                    <a:srgbClr val="7030A0"/>
                  </a:solidFill>
                </a:ln>
                <a:solidFill>
                  <a:srgbClr val="040F79"/>
                </a:solidFill>
                <a:latin typeface="Kokila" pitchFamily="34" charset="0"/>
                <a:ea typeface="Arial Unicode MS" pitchFamily="34" charset="-128"/>
                <a:cs typeface="Kokila" pitchFamily="34" charset="0"/>
              </a:rPr>
              <a:t>RBI)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ने हाल ही में आवेदन प्रक्रियाओं को सरल और सुव्यवस्थित करने के लिए '</a:t>
            </a:r>
            <a:r>
              <a:rPr lang="en-IN" sz="3600" b="1" dirty="0">
                <a:ln>
                  <a:solidFill>
                    <a:srgbClr val="7030A0"/>
                  </a:solidFill>
                </a:ln>
                <a:solidFill>
                  <a:srgbClr val="040F79"/>
                </a:solidFill>
                <a:latin typeface="Kokila" pitchFamily="34" charset="0"/>
                <a:ea typeface="Arial Unicode MS" pitchFamily="34" charset="-128"/>
                <a:cs typeface="Kokila" pitchFamily="34" charset="0"/>
              </a:rPr>
              <a:t>PRAVAAH’</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नामक एक वेब–आधारित केंद्रीकृत पोर्टल को लॉन्च किया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पोर्टल मांगे गए आवेदनों/ अनुमोदनों पर निर्णय लेने की समय–सीमा दिखाएगा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a:t>
            </a:r>
            <a:r>
              <a:rPr lang="en-IN" sz="3600" b="1" dirty="0">
                <a:ln>
                  <a:solidFill>
                    <a:srgbClr val="7030A0"/>
                  </a:solidFill>
                </a:ln>
                <a:solidFill>
                  <a:srgbClr val="040F79"/>
                </a:solidFill>
                <a:latin typeface="Kokila" pitchFamily="34" charset="0"/>
                <a:ea typeface="Arial Unicode MS" pitchFamily="34" charset="-128"/>
                <a:cs typeface="Kokila" pitchFamily="34" charset="0"/>
              </a:rPr>
              <a:t>RBI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विनियमित संस्थाओं के लिए नियामक प्रक्रियाओं में अधिक सुधार लाएगा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4315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भारतीय रिजर्व बैंक</a:t>
            </a:r>
            <a:r>
              <a:rPr lang="en-US" sz="3600" b="1" dirty="0">
                <a:ln>
                  <a:solidFill>
                    <a:srgbClr val="7030A0"/>
                  </a:solidFill>
                </a:ln>
                <a:solidFill>
                  <a:srgbClr val="040F79"/>
                </a:solidFill>
                <a:latin typeface="Kokila" pitchFamily="34" charset="0"/>
                <a:ea typeface="Arial Unicode MS" pitchFamily="34" charset="-128"/>
                <a:cs typeface="Kokila" pitchFamily="34" charset="0"/>
              </a:rPr>
              <a:t> (RBI)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स्थापना</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1 अप्रैल 1935, कोलकाता</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राज्यपाल</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शक्तिकांत दास</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संस्थापक : ब्रिटिश राज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1143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Q15.</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किसके द्वारा ‘सबबी सुब्रमण्यम’ को अपनी एयर फ़ोर्स का वारंट ऑफिसर नियुक्त किया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appointed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Sabbi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Subramaniam' as Warrant Officer of its Air Force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US</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इंग्लैंड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UK</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Japan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जर्मनी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Germany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412762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Subby' Subramaniam appointed Warrant Officer of UK's RAF">
            <a:extLst>
              <a:ext uri="{FF2B5EF4-FFF2-40B4-BE49-F238E27FC236}">
                <a16:creationId xmlns:a16="http://schemas.microsoft.com/office/drawing/2014/main" id="{289D6768-E67A-7097-A1B2-E0E4DB671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988" y="1418049"/>
            <a:ext cx="6453219" cy="402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412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भारतीय मूल के 'सबबी' सुब्रमण्यम को अप्रैल 2023 में यूनाइटेड किंगडम (</a:t>
            </a:r>
            <a:r>
              <a:rPr lang="en-IN" sz="3600" b="1" dirty="0">
                <a:ln>
                  <a:solidFill>
                    <a:srgbClr val="7030A0"/>
                  </a:solidFill>
                </a:ln>
                <a:solidFill>
                  <a:srgbClr val="040F79"/>
                </a:solidFill>
                <a:latin typeface="Kokila" pitchFamily="34" charset="0"/>
                <a:ea typeface="Arial Unicode MS" pitchFamily="34" charset="-128"/>
                <a:cs typeface="Kokila" pitchFamily="34" charset="0"/>
              </a:rPr>
              <a:t>UK)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रॉयल एयर फोर्स के वारंट ऑफिसर के रूप में नियुक्त किया गया है</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 इस भूमिका में </a:t>
            </a:r>
            <a:r>
              <a:rPr lang="en-IN" sz="3600" b="1" dirty="0">
                <a:ln>
                  <a:solidFill>
                    <a:srgbClr val="7030A0"/>
                  </a:solidFill>
                </a:ln>
                <a:solidFill>
                  <a:srgbClr val="040F79"/>
                </a:solidFill>
                <a:latin typeface="Kokila" pitchFamily="34" charset="0"/>
                <a:ea typeface="Arial Unicode MS" pitchFamily="34" charset="-128"/>
                <a:cs typeface="Kokila" pitchFamily="34" charset="0"/>
              </a:rPr>
              <a:t>RAF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कर्मियों से संबंधित मामलों पर वायु सेना प्रमुख को सलाह देंगे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सबबी सुब्रमण्यम को वारंट ऑफिसर जेक अल्परट की जगह नियुक्त किया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2021 में, उन्हें यूनाइटेड किंगडम स्पेस कमांड के उद्घाटन कमांड वारंट ऑफिसर के रूप में नियुक्त किया गया था । </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3361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smtClean="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smtClean="0">
                <a:ln>
                  <a:solidFill>
                    <a:srgbClr val="C00000"/>
                  </a:solidFill>
                </a:ln>
                <a:solidFill>
                  <a:srgbClr val="C00000"/>
                </a:solidFill>
                <a:latin typeface="Kokila" pitchFamily="34" charset="0"/>
                <a:ea typeface="Arial Unicode MS" pitchFamily="34" charset="-128"/>
                <a:cs typeface="Kokila" pitchFamily="34" charset="0"/>
              </a:rPr>
              <a:t>16</a:t>
            </a:r>
            <a:r>
              <a:rPr lang="en-US" sz="3600" b="1" dirty="0" smtClean="0">
                <a:ln>
                  <a:solidFill>
                    <a:srgbClr val="C00000"/>
                  </a:solidFill>
                </a:ln>
                <a:solidFill>
                  <a:srgbClr val="C00000"/>
                </a:solidFill>
                <a:latin typeface="Kokila" pitchFamily="34" charset="0"/>
                <a:ea typeface="Arial Unicode MS" pitchFamily="34" charset="-128"/>
                <a:cs typeface="Kokila" pitchFamily="34" charset="0"/>
              </a:rPr>
              <a:t>.</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केंद्र सरकार ने हाल ही में देश में कितने परमाणु रिएक्टरों की स्थापना को मंजूरी दी है?</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Union government has recently approved the installation of how many nuclear reactors in the country?</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7</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(b) 8</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(c) 9</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(d) 10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359498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2" name="Picture 4" descr="20 New Nuclear Power Plants to be Commissioned in Country by 2031">
            <a:extLst>
              <a:ext uri="{FF2B5EF4-FFF2-40B4-BE49-F238E27FC236}">
                <a16:creationId xmlns:a16="http://schemas.microsoft.com/office/drawing/2014/main" id="{04AAC497-35BD-173A-8BCA-64AE5CD94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764" y="1624257"/>
            <a:ext cx="6445509" cy="360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454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E38AB9-8315-4EFC-9F7B-81FE276BD2C4}"/>
              </a:ext>
            </a:extLst>
          </p:cNvPr>
          <p:cNvSpPr txBox="1"/>
          <p:nvPr/>
        </p:nvSpPr>
        <p:spPr>
          <a:xfrm>
            <a:off x="4777272" y="1919362"/>
            <a:ext cx="7090331" cy="3416320"/>
          </a:xfrm>
          <a:prstGeom prst="rect">
            <a:avLst/>
          </a:prstGeom>
          <a:noFill/>
          <a:ln>
            <a:noFill/>
          </a:ln>
        </p:spPr>
        <p:txBody>
          <a:bodyPr wrap="square" rtlCol="0" anchor="ctr">
            <a:spAutoFit/>
          </a:bodyPr>
          <a:lstStyle/>
          <a:p>
            <a:pPr algn="ctr"/>
            <a:r>
              <a:rPr lang="en-US" altLang="ko-KR" sz="7200" b="1" dirty="0">
                <a:solidFill>
                  <a:srgbClr val="C00000"/>
                </a:solidFill>
                <a:latin typeface="Kokila" panose="020B0604020202020204" pitchFamily="34" charset="0"/>
                <a:ea typeface="Arial Unicode MS" pitchFamily="34" charset="-128"/>
                <a:cs typeface="Kokila" panose="020B0604020202020204" pitchFamily="34" charset="0"/>
              </a:rPr>
              <a:t>MOST IMPORTANT CURRENT AFFAIRS </a:t>
            </a:r>
            <a:r>
              <a:rPr lang="en-US" altLang="ko-KR" sz="7200" b="1" dirty="0">
                <a:solidFill>
                  <a:srgbClr val="002060"/>
                </a:solidFill>
                <a:latin typeface="Kokila" panose="020B0604020202020204" pitchFamily="34" charset="0"/>
                <a:ea typeface="Arial Unicode MS" pitchFamily="34" charset="-128"/>
                <a:cs typeface="Kokila" panose="020B0604020202020204" pitchFamily="34" charset="0"/>
              </a:rPr>
              <a:t>MCQs</a:t>
            </a:r>
          </a:p>
        </p:txBody>
      </p:sp>
    </p:spTree>
    <p:extLst>
      <p:ext uri="{BB962C8B-B14F-4D97-AF65-F5344CB8AC3E}">
        <p14:creationId xmlns:p14="http://schemas.microsoft.com/office/powerpoint/2010/main" val="38861390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सतत ऊर्जा की दिशा में एक महत्वपूर्ण विकास में, भारत सरकार ने देश में 10 परमाणु रिएक्टरों की स्थापना को मंजूरी दी है।</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सरकार ने विशेष रूप से परमाणु रिएक्टरों या विशेष सरकारी एजेंसियों की स्थापना के लिए सार्वजनिक क्षेत्र की इकाइयों (पीएसयू) को शामिल किया है।</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सरकार ने फ्लीट मोड में 700 मेगावाट प्रत्येक के दस स्वदेशी दाबित भारी पानी रिएक्टरों के लिए प्रशासनिक स्वीकृति और वित्तीय स्वीकृति भी दी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77534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1338517"/>
            <a:ext cx="8302388" cy="3046988"/>
          </a:xfrm>
          <a:prstGeom prst="rect">
            <a:avLst/>
          </a:prstGeom>
          <a:noFill/>
        </p:spPr>
        <p:txBody>
          <a:bodyPr wrap="square" rtlCol="0">
            <a:spAutoFit/>
          </a:bodyPr>
          <a:lstStyle/>
          <a:p>
            <a:pPr marL="0" lvl="1" algn="ctr"/>
            <a:r>
              <a:rPr lang="en-US" sz="9600" b="1" u="sng" dirty="0">
                <a:ln>
                  <a:solidFill>
                    <a:srgbClr val="7030A0"/>
                  </a:solidFill>
                </a:ln>
                <a:solidFill>
                  <a:srgbClr val="040F79"/>
                </a:solidFill>
                <a:latin typeface="Kokila" pitchFamily="34" charset="0"/>
                <a:ea typeface="Arial Unicode MS" pitchFamily="34" charset="-128"/>
                <a:cs typeface="Kokila" pitchFamily="34" charset="0"/>
              </a:rPr>
              <a:t>8</a:t>
            </a:r>
            <a:r>
              <a:rPr lang="hi-IN" sz="9600" b="1" u="sng" dirty="0">
                <a:ln>
                  <a:solidFill>
                    <a:srgbClr val="7030A0"/>
                  </a:solidFill>
                </a:ln>
                <a:solidFill>
                  <a:srgbClr val="040F79"/>
                </a:solidFill>
                <a:latin typeface="Kokila" pitchFamily="34" charset="0"/>
                <a:ea typeface="Arial Unicode MS" pitchFamily="34" charset="-128"/>
                <a:cs typeface="Kokila" pitchFamily="34" charset="0"/>
              </a:rPr>
              <a:t> अप्रैल </a:t>
            </a:r>
            <a:r>
              <a:rPr lang="en-US" sz="9600" b="1" u="sng" dirty="0">
                <a:ln>
                  <a:solidFill>
                    <a:srgbClr val="7030A0"/>
                  </a:solidFill>
                </a:ln>
                <a:solidFill>
                  <a:srgbClr val="040F79"/>
                </a:solidFill>
                <a:latin typeface="Kokila" pitchFamily="34" charset="0"/>
                <a:ea typeface="Arial Unicode MS" pitchFamily="34" charset="-128"/>
                <a:cs typeface="Kokila" pitchFamily="34" charset="0"/>
              </a:rPr>
              <a:t>2023</a:t>
            </a:r>
          </a:p>
          <a:p>
            <a:pPr marL="0" lvl="1" algn="ctr"/>
            <a:r>
              <a:rPr lang="hi-IN" sz="9600" b="1" dirty="0">
                <a:ln>
                  <a:solidFill>
                    <a:srgbClr val="7030A0"/>
                  </a:solidFill>
                </a:ln>
                <a:solidFill>
                  <a:srgbClr val="040F79"/>
                </a:solidFill>
                <a:latin typeface="Kokila" pitchFamily="34" charset="0"/>
                <a:ea typeface="Arial Unicode MS" pitchFamily="34" charset="-128"/>
                <a:cs typeface="Kokila" pitchFamily="34" charset="0"/>
              </a:rPr>
              <a:t> करेंट अफेयर्स रिवीजन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22461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a:t>
            </a:r>
            <a:r>
              <a:rPr lang="en-US" sz="3600" b="1" dirty="0">
                <a:ln>
                  <a:solidFill>
                    <a:srgbClr val="C00000"/>
                  </a:solidFill>
                </a:ln>
                <a:solidFill>
                  <a:srgbClr val="C00000"/>
                </a:solidFill>
                <a:latin typeface="Kokila" pitchFamily="34" charset="0"/>
                <a:ea typeface="Arial Unicode MS" pitchFamily="34" charset="-128"/>
                <a:cs typeface="Kokila" pitchFamily="34" charset="0"/>
              </a:rPr>
              <a:t> 3D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प्रिंटेड क्रायोजेनिक इंजन का रिकॉर्ड 200 सेकेंड के लिए सफलतापूर्वक परीक्षण किया गया । इसका क्या नाम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the 3D printed cryogenic engine was successfully tested for a record 200 seconds. what is its name  ?</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पवन II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धवन II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तेजस III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त्रिशूल I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13435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डांते अकिरा उवाई ने हाल ही में गैंगवोन 2024 के लिए पदक डिजाईन प्रतियोगिता जीती है । वे किस देश से संबंधित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Dante Akira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Uwai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recently won the medal design competition for Gangwon 2024. To which country do they belong</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पेरू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Peru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दक्षिण कोरिया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South Korea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ब्राजील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Brazil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172627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509200"/>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Q3.</a:t>
            </a: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C00000"/>
                  </a:solidFill>
                </a:ln>
                <a:solidFill>
                  <a:srgbClr val="C00000"/>
                </a:solidFill>
                <a:latin typeface="Kokila" pitchFamily="34" charset="0"/>
                <a:ea typeface="Arial Unicode MS" pitchFamily="34" charset="-128"/>
                <a:cs typeface="Kokila" pitchFamily="34" charset="0"/>
              </a:rPr>
              <a:t>हाल ही में जारी की गयी बैरन की प्रतिष्ठित वार्षिक ‘यूएस फाइनेंस में 100 सबसे प्रभावशाली महिलाओं’ की सूची में कितनी भारतीय महिलाओं को स्थान प्राप्त हुआ है ?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How many Indian women have found place in Barron's prestigious annual '100 Most Influential Women in US Finance' list released recently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IN"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5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en-US" sz="3200" b="1" dirty="0">
                <a:ln>
                  <a:solidFill>
                    <a:srgbClr val="002060"/>
                  </a:solidFill>
                </a:ln>
                <a:solidFill>
                  <a:srgbClr val="040F79"/>
                </a:solidFill>
                <a:latin typeface="Kokila" pitchFamily="34" charset="0"/>
                <a:ea typeface="Arial Unicode MS" pitchFamily="34" charset="-128"/>
                <a:cs typeface="Kokila" pitchFamily="34" charset="0"/>
              </a:rPr>
              <a:t>11</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200" b="1" dirty="0">
                <a:ln>
                  <a:solidFill>
                    <a:srgbClr val="002060"/>
                  </a:solidFill>
                </a:ln>
                <a:solidFill>
                  <a:srgbClr val="040F79"/>
                </a:solidFill>
                <a:latin typeface="Kokila" pitchFamily="34" charset="0"/>
                <a:ea typeface="Arial Unicode MS" pitchFamily="34" charset="-128"/>
                <a:cs typeface="Kokila" pitchFamily="34" charset="0"/>
              </a:rPr>
              <a:t>		(c) </a:t>
            </a:r>
            <a:r>
              <a:rPr lang="en-US" sz="3200" b="1" dirty="0">
                <a:ln>
                  <a:solidFill>
                    <a:srgbClr val="002060"/>
                  </a:solidFill>
                </a:ln>
                <a:solidFill>
                  <a:srgbClr val="040F79"/>
                </a:solidFill>
                <a:latin typeface="Kokila" pitchFamily="34" charset="0"/>
                <a:ea typeface="Arial Unicode MS" pitchFamily="34" charset="-128"/>
                <a:cs typeface="Kokila" pitchFamily="34" charset="0"/>
              </a:rPr>
              <a:t>16</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200" b="1" dirty="0">
                <a:ln>
                  <a:solidFill>
                    <a:srgbClr val="002060"/>
                  </a:solidFill>
                </a:ln>
                <a:solidFill>
                  <a:srgbClr val="040F79"/>
                </a:solidFill>
                <a:latin typeface="Kokila" pitchFamily="34" charset="0"/>
                <a:ea typeface="Arial Unicode MS" pitchFamily="34" charset="-128"/>
                <a:cs typeface="Kokila" pitchFamily="34" charset="0"/>
              </a:rPr>
              <a:t>		(d) </a:t>
            </a:r>
            <a:r>
              <a:rPr lang="en-US" sz="3200" b="1" dirty="0">
                <a:ln>
                  <a:solidFill>
                    <a:srgbClr val="002060"/>
                  </a:solidFill>
                </a:ln>
                <a:solidFill>
                  <a:srgbClr val="040F79"/>
                </a:solidFill>
                <a:latin typeface="Kokila" pitchFamily="34" charset="0"/>
                <a:ea typeface="Arial Unicode MS" pitchFamily="34" charset="-128"/>
                <a:cs typeface="Kokila" pitchFamily="34" charset="0"/>
              </a:rPr>
              <a:t>21</a:t>
            </a:r>
            <a:endParaRPr lang="en-IN" sz="32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4702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16758"/>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Q4.</a:t>
            </a: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C00000"/>
                  </a:solidFill>
                </a:ln>
                <a:solidFill>
                  <a:srgbClr val="C00000"/>
                </a:solidFill>
                <a:latin typeface="Kokila" pitchFamily="34" charset="0"/>
                <a:ea typeface="Arial Unicode MS" pitchFamily="34" charset="-128"/>
                <a:cs typeface="Kokila" pitchFamily="34" charset="0"/>
              </a:rPr>
              <a:t>हाल ही में अधूरे रियास एस्टेट परियोजनाओं की समस्या से निपटने के लिए किसकी अध्यक्षता में एक समिति बनाई गयी है ?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Under whose chairmanship a committee has been formed recently to deal with the problem of incomplete real estate projects?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IN"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अमिताभ कान्त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Amitab</a:t>
            </a:r>
            <a:r>
              <a:rPr lang="en-US" sz="3200" b="1" dirty="0">
                <a:ln>
                  <a:solidFill>
                    <a:srgbClr val="002060"/>
                  </a:solidFill>
                </a:ln>
                <a:solidFill>
                  <a:srgbClr val="040F79"/>
                </a:solidFill>
                <a:latin typeface="Kokila" pitchFamily="34" charset="0"/>
                <a:ea typeface="Arial Unicode MS" pitchFamily="34" charset="-128"/>
                <a:cs typeface="Kokila" pitchFamily="34" charset="0"/>
              </a:rPr>
              <a:t> Kant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सुनीता देशवाल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Sunita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Deshwal</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2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तरुण सक्सेना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Tarun Saxena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2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शिल्पा चौहान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Shilpa Chauhan </a:t>
            </a:r>
            <a:endParaRPr lang="en-IN" sz="32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10842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दिन विश्व स्वास्थ्य दिवस मनाया जाता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 is World Health Day celebrated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5 अप्रैल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6 अप्रैल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7 अप्रैल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8 अप्रैल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65765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अभी</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 जगरनाथ महतो का निधन हो गया। वे किस राज्य के शिक्षा मंत्री थे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Jagarnath</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Mahato</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passed away. He was the education minister of which state?</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झारखंड / Jharkhand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 West Bengal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बिहार / Bihar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328289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Q7.</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हाल ही में कौन संयुक्त राष्ट्र सांख्यिकी आयोग के लिए सदस्य चुना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was recently elected as the member for the United Nations Statistical Commission</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 India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स्लोवेनिया / Slovenia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तुर्की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T</a:t>
            </a:r>
            <a:r>
              <a:rPr lang="hi-IN" sz="3600" b="1" dirty="0">
                <a:ln>
                  <a:solidFill>
                    <a:srgbClr val="002060"/>
                  </a:solidFill>
                </a:ln>
                <a:solidFill>
                  <a:srgbClr val="040F79"/>
                </a:solidFill>
                <a:latin typeface="Kokila" pitchFamily="34" charset="0"/>
                <a:ea typeface="Arial Unicode MS" pitchFamily="34" charset="-128"/>
                <a:cs typeface="Kokila" pitchFamily="34" charset="0"/>
              </a:rPr>
              <a:t>u</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rkiye</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मिस्र / Egypt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62724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Q8.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नागरी दुबराज चावल की किस्म को जीआई टैग मिला है । यह किस राज्य से संबंधित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Nagari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Dubraj</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rice variety has got GI tag. It belongs to which state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छत्तीसगढ़ / Chattisgarh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Maharashtra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केरल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Kerala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West Bengal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5253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कौनसा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दिन विश्व होम्योपैथी दिवस के रूप में मनाया जाता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day is celebrated as World Homeopathy Day ?</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8 अप्रैल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9 अप्रैल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en-US" sz="3600" b="1" dirty="0">
                <a:ln>
                  <a:solidFill>
                    <a:srgbClr val="002060"/>
                  </a:solidFill>
                </a:ln>
                <a:solidFill>
                  <a:srgbClr val="040F79"/>
                </a:solidFill>
                <a:latin typeface="Kokila" pitchFamily="34" charset="0"/>
                <a:ea typeface="Arial Unicode MS" pitchFamily="34" charset="-128"/>
                <a:cs typeface="Kokila" pitchFamily="34" charset="0"/>
              </a:rPr>
              <a:t>10</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अप्रैल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en-US" sz="3600" b="1" dirty="0">
                <a:ln>
                  <a:solidFill>
                    <a:srgbClr val="002060"/>
                  </a:solidFill>
                </a:ln>
                <a:solidFill>
                  <a:srgbClr val="040F79"/>
                </a:solidFill>
                <a:latin typeface="Kokila" pitchFamily="34" charset="0"/>
                <a:ea typeface="Arial Unicode MS" pitchFamily="34" charset="-128"/>
                <a:cs typeface="Kokila" pitchFamily="34" charset="0"/>
              </a:rPr>
              <a:t>11</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अप्रैल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102252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 फीफा ने अपनी रैंकिंग जारी की है । भारत को कौनसा स्थान प्राप्त हुआ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FIFA has released its ranking. What place has India got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99 वां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99th</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101 वां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101st</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103 वां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103rd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105 वां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105th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62725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Q10.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स्थान पर ‘कवच’ नामक एक सहयोगी  सैन्य अभ्यास किया गया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which of the following places a joint military exercise named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Kavach</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has been conducted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अंडमान और निकोबार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Andaman &amp; Nicobar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राजस्थान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Rajasthan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लद्दाख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Laddakh</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अरुणाचल प्रदेश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Arunachal Pradesh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44206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राज्य में दो दिवसीय ‘गज उत्सव’ का उद्घाटन किया गया ? </a:t>
            </a:r>
          </a:p>
          <a:p>
            <a:pPr marL="1077913" lvl="1" indent="-1077913" algn="just">
              <a:tabLst>
                <a:tab pos="627063" algn="l"/>
                <a:tab pos="1082675" algn="l"/>
              </a:tabLst>
            </a:pPr>
            <a:r>
              <a:rPr lang="hi-IN" sz="3600" b="1" dirty="0">
                <a:ln>
                  <a:solidFill>
                    <a:srgbClr val="7030A0"/>
                  </a:solidFill>
                </a:ln>
                <a:solidFill>
                  <a:srgbClr val="040F79"/>
                </a:solidFill>
                <a:latin typeface="Kokila" pitchFamily="34" charset="0"/>
                <a:ea typeface="Arial Unicode MS" pitchFamily="34" charset="-128"/>
                <a:cs typeface="Kokila" pitchFamily="34" charset="0"/>
              </a:rPr>
              <a:t>		</a:t>
            </a:r>
            <a:r>
              <a:rPr lang="en-US" sz="3600" b="1" dirty="0">
                <a:ln>
                  <a:solidFill>
                    <a:srgbClr val="7030A0"/>
                  </a:solidFill>
                </a:ln>
                <a:solidFill>
                  <a:srgbClr val="040F79"/>
                </a:solidFill>
                <a:latin typeface="Kokila" pitchFamily="34" charset="0"/>
                <a:ea typeface="Arial Unicode MS" pitchFamily="34" charset="-128"/>
                <a:cs typeface="Kokila" pitchFamily="34" charset="0"/>
              </a:rPr>
              <a:t>In which of the following states the two-day '</a:t>
            </a:r>
            <a:r>
              <a:rPr lang="en-US" sz="3600" b="1" dirty="0" err="1">
                <a:ln>
                  <a:solidFill>
                    <a:srgbClr val="7030A0"/>
                  </a:solidFill>
                </a:ln>
                <a:solidFill>
                  <a:srgbClr val="040F79"/>
                </a:solidFill>
                <a:latin typeface="Kokila" pitchFamily="34" charset="0"/>
                <a:ea typeface="Arial Unicode MS" pitchFamily="34" charset="-128"/>
                <a:cs typeface="Kokila" pitchFamily="34" charset="0"/>
              </a:rPr>
              <a:t>Gaj</a:t>
            </a:r>
            <a:r>
              <a:rPr lang="en-US" sz="3600" b="1" dirty="0">
                <a:ln>
                  <a:solidFill>
                    <a:srgbClr val="7030A0"/>
                  </a:solidFill>
                </a:ln>
                <a:solidFill>
                  <a:srgbClr val="040F79"/>
                </a:solidFill>
                <a:latin typeface="Kokila" pitchFamily="34" charset="0"/>
                <a:ea typeface="Arial Unicode MS" pitchFamily="34" charset="-128"/>
                <a:cs typeface="Kokila" pitchFamily="34" charset="0"/>
              </a:rPr>
              <a:t> Utsav' was inaugurated</a:t>
            </a:r>
            <a:r>
              <a:rPr lang="hi-IN" sz="3600" b="1" dirty="0">
                <a:ln>
                  <a:solidFill>
                    <a:srgbClr val="7030A0"/>
                  </a:solidFill>
                </a:ln>
                <a:solidFill>
                  <a:srgbClr val="040F79"/>
                </a:solidFill>
                <a:latin typeface="Kokila" pitchFamily="34" charset="0"/>
                <a:ea typeface="Arial Unicode MS" pitchFamily="34" charset="-128"/>
                <a:cs typeface="Kokila" pitchFamily="34" charset="0"/>
              </a:rPr>
              <a:t> </a:t>
            </a:r>
            <a:r>
              <a:rPr lang="en-IN" sz="3600" b="1" dirty="0">
                <a:ln>
                  <a:solidFill>
                    <a:srgbClr val="7030A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असम / Assam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Maharashtra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केरल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Kerala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West Bengal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IN"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16738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ई – प्रोक्योरमेंट में पूर्वोत्तर में सबसे अच्छा प्रदर्शन करने वाला राज्य कौन बन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7030A0"/>
                  </a:solidFill>
                </a:ln>
                <a:solidFill>
                  <a:srgbClr val="040F79"/>
                </a:solidFill>
                <a:latin typeface="Kokila" pitchFamily="34" charset="0"/>
                <a:ea typeface="Arial Unicode MS" pitchFamily="34" charset="-128"/>
                <a:cs typeface="Kokila" pitchFamily="34" charset="0"/>
              </a:rPr>
              <a:t>Which has become the best performing state in the Northeast in e-Procurement</a:t>
            </a:r>
            <a:r>
              <a:rPr lang="hi-IN" sz="3600" b="1" dirty="0">
                <a:ln>
                  <a:solidFill>
                    <a:srgbClr val="7030A0"/>
                  </a:solidFill>
                </a:ln>
                <a:solidFill>
                  <a:srgbClr val="040F79"/>
                </a:solidFill>
                <a:latin typeface="Kokila" pitchFamily="34" charset="0"/>
                <a:ea typeface="Arial Unicode MS" pitchFamily="34" charset="-128"/>
                <a:cs typeface="Kokila" pitchFamily="34" charset="0"/>
              </a:rPr>
              <a:t> </a:t>
            </a:r>
            <a:r>
              <a:rPr lang="en-IN" sz="3600" b="1" dirty="0">
                <a:ln>
                  <a:solidFill>
                    <a:srgbClr val="7030A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असम / Assam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सिक्किम / Sikkim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मणिपुर / Manipur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IN"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37162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Q13.</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अभी हाल ही में NADA ने संजीता चानू पर 4 साल का प्रतिबंध लगाया है । वे किस खेल से संबंधित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7030A0"/>
                  </a:solidFill>
                </a:ln>
                <a:solidFill>
                  <a:srgbClr val="040F79"/>
                </a:solidFill>
                <a:latin typeface="Kokila" pitchFamily="34" charset="0"/>
                <a:ea typeface="Arial Unicode MS" pitchFamily="34" charset="-128"/>
                <a:cs typeface="Kokila" pitchFamily="34" charset="0"/>
              </a:rPr>
              <a:t>Recently, NADA has banned </a:t>
            </a:r>
            <a:r>
              <a:rPr lang="en-US" sz="3600" b="1" dirty="0" err="1">
                <a:ln>
                  <a:solidFill>
                    <a:srgbClr val="7030A0"/>
                  </a:solidFill>
                </a:ln>
                <a:solidFill>
                  <a:srgbClr val="040F79"/>
                </a:solidFill>
                <a:latin typeface="Kokila" pitchFamily="34" charset="0"/>
                <a:ea typeface="Arial Unicode MS" pitchFamily="34" charset="-128"/>
                <a:cs typeface="Kokila" pitchFamily="34" charset="0"/>
              </a:rPr>
              <a:t>Sanjita</a:t>
            </a:r>
            <a:r>
              <a:rPr lang="en-US" sz="3600" b="1" dirty="0">
                <a:ln>
                  <a:solidFill>
                    <a:srgbClr val="7030A0"/>
                  </a:solidFill>
                </a:ln>
                <a:solidFill>
                  <a:srgbClr val="040F79"/>
                </a:solidFill>
                <a:latin typeface="Kokila" pitchFamily="34" charset="0"/>
                <a:ea typeface="Arial Unicode MS" pitchFamily="34" charset="-128"/>
                <a:cs typeface="Kokila" pitchFamily="34" charset="0"/>
              </a:rPr>
              <a:t> Chanu for 4 years. He is related to which sport</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बॉक्सिंग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Boxing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टेनिस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Tennis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बैडमिंटन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Badminton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भारोत्तोलन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Weighlifting</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IN"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23088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Q14.</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7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मार्च 2023 को पंडित रवि शंकर भट्टाचार्य की कौनसी जयन्ती मनाई गयी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7030A0"/>
                  </a:solidFill>
                </a:ln>
                <a:solidFill>
                  <a:srgbClr val="040F79"/>
                </a:solidFill>
                <a:latin typeface="Kokila" pitchFamily="34" charset="0"/>
                <a:ea typeface="Arial Unicode MS" pitchFamily="34" charset="-128"/>
                <a:cs typeface="Kokila" pitchFamily="34" charset="0"/>
              </a:rPr>
              <a:t>Which birth anniversary of Pandit Ravi Shankar Bhattacharya was celebrated on 7 March 2023 </a:t>
            </a:r>
            <a:r>
              <a:rPr lang="en-IN" sz="3600" b="1" dirty="0">
                <a:ln>
                  <a:solidFill>
                    <a:srgbClr val="7030A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101 वीं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10</a:t>
            </a:r>
            <a:r>
              <a:rPr lang="en-US" sz="3600" b="1" dirty="0">
                <a:ln>
                  <a:solidFill>
                    <a:srgbClr val="002060"/>
                  </a:solidFill>
                </a:ln>
                <a:solidFill>
                  <a:srgbClr val="040F79"/>
                </a:solidFill>
                <a:latin typeface="Kokila" pitchFamily="34" charset="0"/>
                <a:ea typeface="Arial Unicode MS" pitchFamily="34" charset="-128"/>
                <a:cs typeface="Kokila" pitchFamily="34" charset="0"/>
              </a:rPr>
              <a:t>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वीं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10</a:t>
            </a:r>
            <a:r>
              <a:rPr lang="en-US" sz="3600" b="1" dirty="0">
                <a:ln>
                  <a:solidFill>
                    <a:srgbClr val="002060"/>
                  </a:solidFill>
                </a:ln>
                <a:solidFill>
                  <a:srgbClr val="040F79"/>
                </a:solidFill>
                <a:latin typeface="Kokila" pitchFamily="34" charset="0"/>
                <a:ea typeface="Arial Unicode MS" pitchFamily="34" charset="-128"/>
                <a:cs typeface="Kokila" pitchFamily="34" charset="0"/>
              </a:rPr>
              <a:t>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वीं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10</a:t>
            </a:r>
            <a:r>
              <a:rPr lang="en-US" sz="3600" b="1" dirty="0">
                <a:ln>
                  <a:solidFill>
                    <a:srgbClr val="002060"/>
                  </a:solidFill>
                </a:ln>
                <a:solidFill>
                  <a:srgbClr val="040F79"/>
                </a:solidFill>
                <a:latin typeface="Kokila" pitchFamily="34" charset="0"/>
                <a:ea typeface="Arial Unicode MS" pitchFamily="34" charset="-128"/>
                <a:cs typeface="Kokila" pitchFamily="34" charset="0"/>
              </a:rPr>
              <a:t>4</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वीं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endParaRPr lang="en-IN"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44407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96A186-736C-8F53-4E2A-5C5BF131B8BA}"/>
              </a:ext>
            </a:extLst>
          </p:cNvPr>
          <p:cNvSpPr txBox="1"/>
          <p:nvPr/>
        </p:nvSpPr>
        <p:spPr>
          <a:xfrm>
            <a:off x="6802019" y="65318"/>
            <a:ext cx="4805266" cy="707886"/>
          </a:xfrm>
          <a:prstGeom prst="rect">
            <a:avLst/>
          </a:prstGeom>
          <a:noFill/>
        </p:spPr>
        <p:txBody>
          <a:bodyPr wrap="square" rtlCol="0">
            <a:spAutoFit/>
          </a:bodyPr>
          <a:lstStyle/>
          <a:p>
            <a:pPr algn="ctr"/>
            <a:r>
              <a:rPr lang="en-US" sz="4000" b="1" dirty="0">
                <a:solidFill>
                  <a:schemeClr val="bg1"/>
                </a:solidFill>
                <a:latin typeface="Kokila" panose="020B0604020202020204" pitchFamily="34" charset="0"/>
                <a:cs typeface="Kokila" panose="020B0604020202020204" pitchFamily="34" charset="0"/>
              </a:rPr>
              <a:t>1 </a:t>
            </a:r>
            <a:r>
              <a:rPr lang="hi-IN" sz="4000" b="1" dirty="0">
                <a:solidFill>
                  <a:schemeClr val="bg1"/>
                </a:solidFill>
                <a:latin typeface="Kokila" panose="020B0604020202020204" pitchFamily="34" charset="0"/>
                <a:cs typeface="Kokila" panose="020B0604020202020204" pitchFamily="34" charset="0"/>
              </a:rPr>
              <a:t>अप्रैल 2023 शाम 7 बजे </a:t>
            </a:r>
            <a:endParaRPr lang="en-IN" sz="4000" b="1" dirty="0">
              <a:solidFill>
                <a:schemeClr val="bg1"/>
              </a:solidFill>
              <a:latin typeface="Kokila" panose="020B0604020202020204" pitchFamily="34" charset="0"/>
              <a:cs typeface="Kokila" panose="020B0604020202020204" pitchFamily="34" charset="0"/>
            </a:endParaRPr>
          </a:p>
        </p:txBody>
      </p:sp>
      <p:pic>
        <p:nvPicPr>
          <p:cNvPr id="5" name="Picture 4">
            <a:extLst>
              <a:ext uri="{FF2B5EF4-FFF2-40B4-BE49-F238E27FC236}">
                <a16:creationId xmlns:a16="http://schemas.microsoft.com/office/drawing/2014/main" id="{2F1A65E0-741D-0CAE-64E0-340922097C32}"/>
              </a:ext>
            </a:extLst>
          </p:cNvPr>
          <p:cNvPicPr>
            <a:picLocks noChangeAspect="1"/>
          </p:cNvPicPr>
          <p:nvPr/>
        </p:nvPicPr>
        <p:blipFill>
          <a:blip r:embed="rId2"/>
          <a:stretch>
            <a:fillRect/>
          </a:stretch>
        </p:blipFill>
        <p:spPr>
          <a:xfrm>
            <a:off x="6477003" y="1069132"/>
            <a:ext cx="5130282" cy="5130282"/>
          </a:xfrm>
          <a:prstGeom prst="rect">
            <a:avLst/>
          </a:prstGeom>
        </p:spPr>
      </p:pic>
      <p:sp>
        <p:nvSpPr>
          <p:cNvPr id="3" name="TextBox 2">
            <a:extLst>
              <a:ext uri="{FF2B5EF4-FFF2-40B4-BE49-F238E27FC236}">
                <a16:creationId xmlns:a16="http://schemas.microsoft.com/office/drawing/2014/main" id="{3B8BC1B9-7B1D-EFFC-FDD8-A462CCE75D08}"/>
              </a:ext>
            </a:extLst>
          </p:cNvPr>
          <p:cNvSpPr txBox="1"/>
          <p:nvPr/>
        </p:nvSpPr>
        <p:spPr>
          <a:xfrm>
            <a:off x="289249" y="1623527"/>
            <a:ext cx="4366727" cy="2308324"/>
          </a:xfrm>
          <a:prstGeom prst="rect">
            <a:avLst/>
          </a:prstGeom>
          <a:noFill/>
        </p:spPr>
        <p:txBody>
          <a:bodyPr wrap="square" rtlCol="0">
            <a:spAutoFit/>
          </a:bodyPr>
          <a:lstStyle/>
          <a:p>
            <a:pPr algn="ctr"/>
            <a:r>
              <a:rPr lang="en-IN" sz="4800" b="1" dirty="0">
                <a:solidFill>
                  <a:srgbClr val="C00000"/>
                </a:solidFill>
                <a:latin typeface="Kokila" panose="020B0604020202020204" pitchFamily="34" charset="0"/>
                <a:cs typeface="Kokila" panose="020B0604020202020204" pitchFamily="34" charset="0"/>
              </a:rPr>
              <a:t>USE CODE – Y182 </a:t>
            </a:r>
          </a:p>
          <a:p>
            <a:pPr algn="ctr"/>
            <a:r>
              <a:rPr lang="en-IN" sz="4800" b="1" dirty="0">
                <a:solidFill>
                  <a:srgbClr val="C00000"/>
                </a:solidFill>
                <a:latin typeface="Kokila" panose="020B0604020202020204" pitchFamily="34" charset="0"/>
                <a:cs typeface="Kokila" panose="020B0604020202020204" pitchFamily="34" charset="0"/>
              </a:rPr>
              <a:t>FOR MAXIMUM DISCOUNT</a:t>
            </a:r>
          </a:p>
        </p:txBody>
      </p:sp>
    </p:spTree>
    <p:extLst>
      <p:ext uri="{BB962C8B-B14F-4D97-AF65-F5344CB8AC3E}">
        <p14:creationId xmlns:p14="http://schemas.microsoft.com/office/powerpoint/2010/main" val="1033106294"/>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04AC56-2AF0-04CE-C5F3-5A3E22D7CB2A}"/>
              </a:ext>
            </a:extLst>
          </p:cNvPr>
          <p:cNvPicPr>
            <a:picLocks noChangeAspect="1"/>
          </p:cNvPicPr>
          <p:nvPr/>
        </p:nvPicPr>
        <p:blipFill>
          <a:blip r:embed="rId2"/>
          <a:stretch>
            <a:fillRect/>
          </a:stretch>
        </p:blipFill>
        <p:spPr>
          <a:xfrm>
            <a:off x="6096000" y="1175656"/>
            <a:ext cx="3645363" cy="5010539"/>
          </a:xfrm>
          <a:prstGeom prst="rect">
            <a:avLst/>
          </a:prstGeom>
        </p:spPr>
      </p:pic>
      <p:sp>
        <p:nvSpPr>
          <p:cNvPr id="2" name="TextBox 1">
            <a:extLst>
              <a:ext uri="{FF2B5EF4-FFF2-40B4-BE49-F238E27FC236}">
                <a16:creationId xmlns:a16="http://schemas.microsoft.com/office/drawing/2014/main" id="{D66CF853-7204-5ABD-CE14-515A0808E1AD}"/>
              </a:ext>
            </a:extLst>
          </p:cNvPr>
          <p:cNvSpPr txBox="1"/>
          <p:nvPr/>
        </p:nvSpPr>
        <p:spPr>
          <a:xfrm>
            <a:off x="289249" y="1623527"/>
            <a:ext cx="4366727" cy="2308324"/>
          </a:xfrm>
          <a:prstGeom prst="rect">
            <a:avLst/>
          </a:prstGeom>
          <a:noFill/>
        </p:spPr>
        <p:txBody>
          <a:bodyPr wrap="square" rtlCol="0">
            <a:spAutoFit/>
          </a:bodyPr>
          <a:lstStyle/>
          <a:p>
            <a:pPr algn="ctr"/>
            <a:r>
              <a:rPr lang="en-IN" sz="4800" b="1" dirty="0">
                <a:solidFill>
                  <a:srgbClr val="C00000"/>
                </a:solidFill>
                <a:latin typeface="Kokila" panose="020B0604020202020204" pitchFamily="34" charset="0"/>
                <a:cs typeface="Kokila" panose="020B0604020202020204" pitchFamily="34" charset="0"/>
              </a:rPr>
              <a:t>USE CODE – Y182S </a:t>
            </a:r>
          </a:p>
          <a:p>
            <a:pPr algn="ctr"/>
            <a:r>
              <a:rPr lang="en-IN" sz="4800" b="1" dirty="0">
                <a:solidFill>
                  <a:srgbClr val="C00000"/>
                </a:solidFill>
                <a:latin typeface="Kokila" panose="020B0604020202020204" pitchFamily="34" charset="0"/>
                <a:cs typeface="Kokila" panose="020B0604020202020204" pitchFamily="34" charset="0"/>
              </a:rPr>
              <a:t>FOR MAXIMUM DISCOUNT</a:t>
            </a:r>
          </a:p>
        </p:txBody>
      </p:sp>
    </p:spTree>
    <p:extLst>
      <p:ext uri="{BB962C8B-B14F-4D97-AF65-F5344CB8AC3E}">
        <p14:creationId xmlns:p14="http://schemas.microsoft.com/office/powerpoint/2010/main" val="4100774585"/>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0F69422-D47B-4E14-A863-7A7E3B8A78EC}"/>
              </a:ext>
            </a:extLst>
          </p:cNvPr>
          <p:cNvSpPr txBox="1"/>
          <p:nvPr/>
        </p:nvSpPr>
        <p:spPr>
          <a:xfrm>
            <a:off x="9951414" y="6196527"/>
            <a:ext cx="45719" cy="461665"/>
          </a:xfrm>
          <a:prstGeom prst="rect">
            <a:avLst/>
          </a:prstGeom>
          <a:noFill/>
        </p:spPr>
        <p:txBody>
          <a:bodyPr wrap="square" lIns="91440" tIns="45720" rIns="91440" bIns="45720" rtlCol="0">
            <a:spAutoFit/>
          </a:bodyPr>
          <a:lstStyle/>
          <a:p>
            <a:endParaRPr lang="en-IN" sz="2400" dirty="0"/>
          </a:p>
        </p:txBody>
      </p:sp>
      <p:pic>
        <p:nvPicPr>
          <p:cNvPr id="2" name="Picture 1">
            <a:extLst>
              <a:ext uri="{FF2B5EF4-FFF2-40B4-BE49-F238E27FC236}">
                <a16:creationId xmlns:a16="http://schemas.microsoft.com/office/drawing/2014/main" id="{DCA88338-FB36-E60C-B1E6-C8AB40484E4A}"/>
              </a:ext>
            </a:extLst>
          </p:cNvPr>
          <p:cNvPicPr>
            <a:picLocks noChangeAspect="1"/>
          </p:cNvPicPr>
          <p:nvPr/>
        </p:nvPicPr>
        <p:blipFill>
          <a:blip r:embed="rId2"/>
          <a:stretch>
            <a:fillRect/>
          </a:stretch>
        </p:blipFill>
        <p:spPr>
          <a:xfrm>
            <a:off x="11092743" y="-3884"/>
            <a:ext cx="1099259" cy="1167101"/>
          </a:xfrm>
          <a:prstGeom prst="rect">
            <a:avLst/>
          </a:prstGeom>
        </p:spPr>
      </p:pic>
      <p:sp>
        <p:nvSpPr>
          <p:cNvPr id="3" name="TextBox 2">
            <a:extLst>
              <a:ext uri="{FF2B5EF4-FFF2-40B4-BE49-F238E27FC236}">
                <a16:creationId xmlns:a16="http://schemas.microsoft.com/office/drawing/2014/main" id="{DB57A54E-BC64-B667-3D42-96BCA91EAC93}"/>
              </a:ext>
            </a:extLst>
          </p:cNvPr>
          <p:cNvSpPr txBox="1"/>
          <p:nvPr/>
        </p:nvSpPr>
        <p:spPr>
          <a:xfrm>
            <a:off x="26378" y="4583"/>
            <a:ext cx="11066364" cy="584775"/>
          </a:xfrm>
          <a:prstGeom prst="rect">
            <a:avLst/>
          </a:prstGeom>
          <a:solidFill>
            <a:schemeClr val="tx1"/>
          </a:solidFill>
        </p:spPr>
        <p:txBody>
          <a:bodyPr wrap="square" rtlCol="0">
            <a:spAutoFit/>
          </a:bodyPr>
          <a:lstStyle/>
          <a:p>
            <a:pPr algn="ctr">
              <a:defRPr/>
            </a:pPr>
            <a:r>
              <a:rPr lang="en-US" sz="3200" b="1" dirty="0">
                <a:ln>
                  <a:solidFill>
                    <a:schemeClr val="bg1"/>
                  </a:solidFill>
                </a:ln>
                <a:solidFill>
                  <a:schemeClr val="bg1"/>
                </a:solidFill>
                <a:latin typeface="Palatino Linotype" pitchFamily="18" charset="0"/>
                <a:cs typeface="Kokila" pitchFamily="34" charset="0"/>
              </a:rPr>
              <a:t>THE </a:t>
            </a:r>
            <a:r>
              <a:rPr lang="en-US" sz="3200" b="1" dirty="0">
                <a:ln>
                  <a:solidFill>
                    <a:srgbClr val="FFFF00"/>
                  </a:solidFill>
                </a:ln>
                <a:solidFill>
                  <a:srgbClr val="FFFF00"/>
                </a:solidFill>
                <a:latin typeface="Palatino Linotype" pitchFamily="18" charset="0"/>
                <a:cs typeface="Kokila" pitchFamily="34" charset="0"/>
              </a:rPr>
              <a:t>10 MINUTES SHOW </a:t>
            </a:r>
            <a:r>
              <a:rPr lang="en-US" sz="3200" b="1" dirty="0">
                <a:ln>
                  <a:solidFill>
                    <a:schemeClr val="bg1"/>
                  </a:solidFill>
                </a:ln>
                <a:solidFill>
                  <a:schemeClr val="bg1"/>
                </a:solidFill>
                <a:latin typeface="Palatino Linotype" pitchFamily="18" charset="0"/>
                <a:cs typeface="Kokila" pitchFamily="34" charset="0"/>
              </a:rPr>
              <a:t>by </a:t>
            </a:r>
            <a:r>
              <a:rPr lang="en-US" sz="3200" b="1" dirty="0" err="1">
                <a:ln>
                  <a:solidFill>
                    <a:schemeClr val="bg1"/>
                  </a:solidFill>
                </a:ln>
                <a:solidFill>
                  <a:schemeClr val="bg1"/>
                </a:solidFill>
                <a:latin typeface="Palatino Linotype" pitchFamily="18" charset="0"/>
                <a:cs typeface="Kokila" pitchFamily="34" charset="0"/>
              </a:rPr>
              <a:t>Ashutosh</a:t>
            </a:r>
            <a:r>
              <a:rPr lang="en-US" sz="3200" b="1" dirty="0">
                <a:ln>
                  <a:solidFill>
                    <a:schemeClr val="bg1"/>
                  </a:solidFill>
                </a:ln>
                <a:solidFill>
                  <a:schemeClr val="bg1"/>
                </a:solidFill>
                <a:latin typeface="Palatino Linotype" pitchFamily="18" charset="0"/>
                <a:cs typeface="Kokila" pitchFamily="34" charset="0"/>
              </a:rPr>
              <a:t> </a:t>
            </a:r>
            <a:r>
              <a:rPr lang="en-US" sz="3200" b="1" dirty="0" err="1">
                <a:ln>
                  <a:solidFill>
                    <a:schemeClr val="bg1"/>
                  </a:solidFill>
                </a:ln>
                <a:solidFill>
                  <a:schemeClr val="bg1"/>
                </a:solidFill>
                <a:latin typeface="Palatino Linotype" pitchFamily="18" charset="0"/>
                <a:cs typeface="Kokila" pitchFamily="34" charset="0"/>
              </a:rPr>
              <a:t>Tripathi</a:t>
            </a:r>
            <a:endParaRPr lang="en-US" sz="3200" b="1" dirty="0">
              <a:ln>
                <a:solidFill>
                  <a:schemeClr val="bg1"/>
                </a:solidFill>
              </a:ln>
              <a:solidFill>
                <a:schemeClr val="bg1"/>
              </a:solidFill>
              <a:latin typeface="Palatino Linotype" pitchFamily="18" charset="0"/>
              <a:cs typeface="Kokila" pitchFamily="34" charset="0"/>
            </a:endParaRPr>
          </a:p>
        </p:txBody>
      </p:sp>
      <p:sp>
        <p:nvSpPr>
          <p:cNvPr id="4" name="TextBox 3">
            <a:extLst>
              <a:ext uri="{FF2B5EF4-FFF2-40B4-BE49-F238E27FC236}">
                <a16:creationId xmlns:a16="http://schemas.microsoft.com/office/drawing/2014/main" id="{08E481B1-DFC0-62DF-AEA0-63A8FA5AEC1B}"/>
              </a:ext>
            </a:extLst>
          </p:cNvPr>
          <p:cNvSpPr txBox="1"/>
          <p:nvPr/>
        </p:nvSpPr>
        <p:spPr>
          <a:xfrm>
            <a:off x="26378" y="629737"/>
            <a:ext cx="11066364" cy="502766"/>
          </a:xfrm>
          <a:prstGeom prst="rect">
            <a:avLst/>
          </a:prstGeom>
          <a:solidFill>
            <a:srgbClr val="F2F2F2"/>
          </a:solidFill>
        </p:spPr>
        <p:txBody>
          <a:bodyPr wrap="square" rtlCol="0">
            <a:spAutoFit/>
          </a:bodyPr>
          <a:lstStyle/>
          <a:p>
            <a:pPr algn="ctr"/>
            <a:r>
              <a:rPr lang="hi-IN" sz="2667" b="1" cap="all" dirty="0">
                <a:latin typeface="Nirmala UI" pitchFamily="34" charset="0"/>
                <a:ea typeface="Nirmala UI" pitchFamily="34" charset="0"/>
                <a:cs typeface="Nirmala UI" pitchFamily="34" charset="0"/>
              </a:rPr>
              <a:t>सैन्य अभ्यास </a:t>
            </a:r>
            <a:r>
              <a:rPr lang="en-US" sz="2667" b="1" cap="all" dirty="0">
                <a:latin typeface="Nirmala UI" pitchFamily="34" charset="0"/>
                <a:ea typeface="Nirmala UI" pitchFamily="34" charset="0"/>
                <a:cs typeface="Nirmala UI" pitchFamily="34" charset="0"/>
              </a:rPr>
              <a:t>2022</a:t>
            </a:r>
            <a:endParaRPr lang="en-IN" sz="2667" b="1" cap="all" dirty="0">
              <a:latin typeface="Nirmala UI" pitchFamily="34" charset="0"/>
              <a:ea typeface="Nirmala UI" pitchFamily="34" charset="0"/>
              <a:cs typeface="Nirmala UI" pitchFamily="34" charset="0"/>
            </a:endParaRPr>
          </a:p>
        </p:txBody>
      </p:sp>
      <p:pic>
        <p:nvPicPr>
          <p:cNvPr id="5" name="Picture 4">
            <a:extLst>
              <a:ext uri="{FF2B5EF4-FFF2-40B4-BE49-F238E27FC236}">
                <a16:creationId xmlns:a16="http://schemas.microsoft.com/office/drawing/2014/main" id="{91D4C854-0615-049E-FCFF-3E159B5F1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8320" y="35339"/>
            <a:ext cx="1123680" cy="968736"/>
          </a:xfrm>
          <a:prstGeom prst="rect">
            <a:avLst/>
          </a:prstGeom>
        </p:spPr>
      </p:pic>
      <p:pic>
        <p:nvPicPr>
          <p:cNvPr id="11" name="Picture 10">
            <a:extLst>
              <a:ext uri="{FF2B5EF4-FFF2-40B4-BE49-F238E27FC236}">
                <a16:creationId xmlns:a16="http://schemas.microsoft.com/office/drawing/2014/main" id="{9FD483B2-B12D-9F71-7161-A89E6D1EB081}"/>
              </a:ext>
            </a:extLst>
          </p:cNvPr>
          <p:cNvPicPr>
            <a:picLocks noChangeAspect="1"/>
          </p:cNvPicPr>
          <p:nvPr/>
        </p:nvPicPr>
        <p:blipFill>
          <a:blip r:embed="rId4"/>
          <a:stretch>
            <a:fillRect/>
          </a:stretch>
        </p:blipFill>
        <p:spPr>
          <a:xfrm>
            <a:off x="4898069" y="1234725"/>
            <a:ext cx="2447260" cy="2447260"/>
          </a:xfrm>
          <a:prstGeom prst="rect">
            <a:avLst/>
          </a:prstGeom>
        </p:spPr>
      </p:pic>
      <p:pic>
        <p:nvPicPr>
          <p:cNvPr id="13" name="Picture 12">
            <a:extLst>
              <a:ext uri="{FF2B5EF4-FFF2-40B4-BE49-F238E27FC236}">
                <a16:creationId xmlns:a16="http://schemas.microsoft.com/office/drawing/2014/main" id="{EF43FBD0-2181-9F1F-797F-6E325E7C4619}"/>
              </a:ext>
            </a:extLst>
          </p:cNvPr>
          <p:cNvPicPr>
            <a:picLocks noChangeAspect="1"/>
          </p:cNvPicPr>
          <p:nvPr/>
        </p:nvPicPr>
        <p:blipFill>
          <a:blip r:embed="rId5"/>
          <a:stretch>
            <a:fillRect/>
          </a:stretch>
        </p:blipFill>
        <p:spPr>
          <a:xfrm>
            <a:off x="8187074" y="1234725"/>
            <a:ext cx="2447260" cy="2447260"/>
          </a:xfrm>
          <a:prstGeom prst="rect">
            <a:avLst/>
          </a:prstGeom>
        </p:spPr>
      </p:pic>
      <p:pic>
        <p:nvPicPr>
          <p:cNvPr id="15" name="Picture 14">
            <a:extLst>
              <a:ext uri="{FF2B5EF4-FFF2-40B4-BE49-F238E27FC236}">
                <a16:creationId xmlns:a16="http://schemas.microsoft.com/office/drawing/2014/main" id="{854C3B3F-41E1-8529-E92E-7B4283F787D4}"/>
              </a:ext>
            </a:extLst>
          </p:cNvPr>
          <p:cNvPicPr>
            <a:picLocks noChangeAspect="1"/>
          </p:cNvPicPr>
          <p:nvPr/>
        </p:nvPicPr>
        <p:blipFill>
          <a:blip r:embed="rId6"/>
          <a:stretch>
            <a:fillRect/>
          </a:stretch>
        </p:blipFill>
        <p:spPr>
          <a:xfrm>
            <a:off x="4898068" y="3960628"/>
            <a:ext cx="2447259" cy="2447259"/>
          </a:xfrm>
          <a:prstGeom prst="rect">
            <a:avLst/>
          </a:prstGeom>
        </p:spPr>
      </p:pic>
      <p:pic>
        <p:nvPicPr>
          <p:cNvPr id="18" name="Picture 17">
            <a:extLst>
              <a:ext uri="{FF2B5EF4-FFF2-40B4-BE49-F238E27FC236}">
                <a16:creationId xmlns:a16="http://schemas.microsoft.com/office/drawing/2014/main" id="{1EE0C5C6-4150-F0F6-77FD-81031C8831DB}"/>
              </a:ext>
            </a:extLst>
          </p:cNvPr>
          <p:cNvPicPr>
            <a:picLocks noChangeAspect="1"/>
          </p:cNvPicPr>
          <p:nvPr/>
        </p:nvPicPr>
        <p:blipFill>
          <a:blip r:embed="rId7"/>
          <a:stretch>
            <a:fillRect/>
          </a:stretch>
        </p:blipFill>
        <p:spPr>
          <a:xfrm>
            <a:off x="8187073" y="3960628"/>
            <a:ext cx="2447259" cy="2447259"/>
          </a:xfrm>
          <a:prstGeom prst="rect">
            <a:avLst/>
          </a:prstGeom>
        </p:spPr>
      </p:pic>
      <p:pic>
        <p:nvPicPr>
          <p:cNvPr id="7" name="Picture 6">
            <a:extLst>
              <a:ext uri="{FF2B5EF4-FFF2-40B4-BE49-F238E27FC236}">
                <a16:creationId xmlns:a16="http://schemas.microsoft.com/office/drawing/2014/main" id="{F0313DFB-431E-A6C3-DF6A-9C5ABBD320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8095426"/>
      </p:ext>
    </p:extLst>
  </p:cSld>
  <p:clrMapOvr>
    <a:masterClrMapping/>
  </p:clrMapOvr>
  <p:transition spd="med">
    <p:pull/>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987DAE-C42D-4090-9A71-DCE13320B80F}"/>
              </a:ext>
            </a:extLst>
          </p:cNvPr>
          <p:cNvSpPr txBox="1"/>
          <p:nvPr/>
        </p:nvSpPr>
        <p:spPr>
          <a:xfrm>
            <a:off x="6143070" y="783468"/>
            <a:ext cx="5919019" cy="1938992"/>
          </a:xfrm>
          <a:prstGeom prst="rect">
            <a:avLst/>
          </a:prstGeom>
          <a:noFill/>
        </p:spPr>
        <p:txBody>
          <a:bodyPr wrap="square" rtlCol="0">
            <a:spAutoFit/>
          </a:bodyPr>
          <a:lstStyle/>
          <a:p>
            <a:pPr algn="ctr"/>
            <a:r>
              <a:rPr lang="en-IN" sz="4000" b="1" dirty="0">
                <a:latin typeface="Berlin Sans FB Demi" panose="020E0802020502020306" pitchFamily="34" charset="0"/>
              </a:rPr>
              <a:t>For Maximum Discount on any batch and video course</a:t>
            </a:r>
          </a:p>
        </p:txBody>
      </p:sp>
      <p:grpSp>
        <p:nvGrpSpPr>
          <p:cNvPr id="6" name="Group 5">
            <a:extLst>
              <a:ext uri="{FF2B5EF4-FFF2-40B4-BE49-F238E27FC236}">
                <a16:creationId xmlns:a16="http://schemas.microsoft.com/office/drawing/2014/main" id="{B83899CD-1E33-4CD7-A324-E23BCFC5FB53}"/>
              </a:ext>
            </a:extLst>
          </p:cNvPr>
          <p:cNvGrpSpPr/>
          <p:nvPr/>
        </p:nvGrpSpPr>
        <p:grpSpPr>
          <a:xfrm>
            <a:off x="6396033" y="3404030"/>
            <a:ext cx="5273963" cy="1071418"/>
            <a:chOff x="6225310" y="3980873"/>
            <a:chExt cx="5273963" cy="1071418"/>
          </a:xfrm>
        </p:grpSpPr>
        <p:sp>
          <p:nvSpPr>
            <p:cNvPr id="7" name="Rectangle 6">
              <a:extLst>
                <a:ext uri="{FF2B5EF4-FFF2-40B4-BE49-F238E27FC236}">
                  <a16:creationId xmlns:a16="http://schemas.microsoft.com/office/drawing/2014/main" id="{D7F0E85B-8BF7-4FBC-96FA-97757CC57EB9}"/>
                </a:ext>
              </a:extLst>
            </p:cNvPr>
            <p:cNvSpPr/>
            <p:nvPr/>
          </p:nvSpPr>
          <p:spPr>
            <a:xfrm>
              <a:off x="8774545" y="3980873"/>
              <a:ext cx="2724728" cy="107141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a:solidFill>
                    <a:srgbClr val="FF0000"/>
                  </a:solidFill>
                </a:rPr>
                <a:t>  </a:t>
              </a:r>
              <a:r>
                <a:rPr lang="en-IN" sz="4400" b="1" dirty="0">
                  <a:solidFill>
                    <a:srgbClr val="FF0000"/>
                  </a:solidFill>
                  <a:latin typeface="Arial Black" panose="020B0A04020102020204" pitchFamily="34" charset="0"/>
                </a:rPr>
                <a:t>  </a:t>
              </a:r>
              <a:r>
                <a:rPr lang="en-IN" sz="5400" b="1" dirty="0">
                  <a:solidFill>
                    <a:srgbClr val="FF0000"/>
                  </a:solidFill>
                  <a:latin typeface="Arial Black" panose="020B0A04020102020204" pitchFamily="34" charset="0"/>
                </a:rPr>
                <a:t>Y182</a:t>
              </a:r>
              <a:endParaRPr lang="en-IN" sz="2400" b="1" dirty="0">
                <a:solidFill>
                  <a:srgbClr val="FF0000"/>
                </a:solidFill>
                <a:latin typeface="Arial Black" panose="020B0A04020102020204" pitchFamily="34" charset="0"/>
              </a:endParaRPr>
            </a:p>
          </p:txBody>
        </p:sp>
        <p:sp>
          <p:nvSpPr>
            <p:cNvPr id="8" name="Arrow: Pentagon 7">
              <a:extLst>
                <a:ext uri="{FF2B5EF4-FFF2-40B4-BE49-F238E27FC236}">
                  <a16:creationId xmlns:a16="http://schemas.microsoft.com/office/drawing/2014/main" id="{405E526D-ABAE-4BC3-80D6-9E1E59F30FC1}"/>
                </a:ext>
              </a:extLst>
            </p:cNvPr>
            <p:cNvSpPr/>
            <p:nvPr/>
          </p:nvSpPr>
          <p:spPr>
            <a:xfrm>
              <a:off x="6225310" y="3980873"/>
              <a:ext cx="3334327" cy="1071418"/>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023262"/>
                  </a:solidFill>
                  <a:latin typeface="Cooper Black" panose="0208090404030B020404" pitchFamily="18" charset="0"/>
                </a:rPr>
                <a:t>USE CODE </a:t>
              </a:r>
            </a:p>
          </p:txBody>
        </p:sp>
      </p:grpSp>
      <p:sp>
        <p:nvSpPr>
          <p:cNvPr id="9" name="TextBox 8">
            <a:extLst>
              <a:ext uri="{FF2B5EF4-FFF2-40B4-BE49-F238E27FC236}">
                <a16:creationId xmlns:a16="http://schemas.microsoft.com/office/drawing/2014/main" id="{07987DAE-C42D-4090-9A71-DCE13320B80F}"/>
              </a:ext>
            </a:extLst>
          </p:cNvPr>
          <p:cNvSpPr txBox="1"/>
          <p:nvPr/>
        </p:nvSpPr>
        <p:spPr>
          <a:xfrm>
            <a:off x="3009901" y="4930467"/>
            <a:ext cx="8660095" cy="1446550"/>
          </a:xfrm>
          <a:prstGeom prst="rect">
            <a:avLst/>
          </a:prstGeom>
          <a:noFill/>
        </p:spPr>
        <p:txBody>
          <a:bodyPr wrap="square" rtlCol="0">
            <a:spAutoFit/>
          </a:bodyPr>
          <a:lstStyle/>
          <a:p>
            <a:pPr algn="ctr"/>
            <a:r>
              <a:rPr lang="en-IN" sz="4400" b="1" dirty="0">
                <a:solidFill>
                  <a:srgbClr val="FF0000"/>
                </a:solidFill>
                <a:latin typeface="Berlin Sans FB Demi" panose="020E0802020502020306" pitchFamily="34" charset="0"/>
              </a:rPr>
              <a:t>Note : Maximum Discount for any book and test series  - </a:t>
            </a:r>
            <a:r>
              <a:rPr lang="en-IN" sz="4400" b="1" dirty="0">
                <a:solidFill>
                  <a:srgbClr val="FF0000"/>
                </a:solidFill>
                <a:latin typeface="Arial" pitchFamily="34" charset="0"/>
                <a:cs typeface="Arial" pitchFamily="34" charset="0"/>
              </a:rPr>
              <a:t>Y182S</a:t>
            </a:r>
            <a:endParaRPr lang="en-IN" sz="5400" b="1" dirty="0">
              <a:solidFill>
                <a:srgbClr val="FF0000"/>
              </a:solidFill>
              <a:latin typeface="Arial" pitchFamily="34" charset="0"/>
              <a:cs typeface="Arial" pitchFamily="34" charset="0"/>
            </a:endParaRPr>
          </a:p>
        </p:txBody>
      </p:sp>
      <p:sp>
        <p:nvSpPr>
          <p:cNvPr id="2" name="Down Arrow 1"/>
          <p:cNvSpPr/>
          <p:nvPr/>
        </p:nvSpPr>
        <p:spPr>
          <a:xfrm>
            <a:off x="8945267" y="2736832"/>
            <a:ext cx="579733" cy="622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3292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World Homeopathy Day Observed Every Year on 10th April 2022">
            <a:extLst>
              <a:ext uri="{FF2B5EF4-FFF2-40B4-BE49-F238E27FC236}">
                <a16:creationId xmlns:a16="http://schemas.microsoft.com/office/drawing/2014/main" id="{5E72DE20-2CDF-01EC-4679-1E7179E19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8586" y="1459985"/>
            <a:ext cx="5939323" cy="393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5450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0CE9E-F5CD-0B25-616C-7D3371EF7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33728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10 अप्रैल को</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हर साल विश्व होम्योपैथी दिवस मनाया जाता है</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दिन का उद्देश्य – होम्योपैथी और चिकित्सा की दुनिया में इसके योगदान को चिन्हित करना और दवा के रूप में होम्योपैथी के प्रति जागरूकता फैलाना और इसकी सफलता दर में सुधार की दिशा में काम करना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2023 के लिये इस दिवस की थीम है –</a:t>
            </a:r>
            <a:r>
              <a:rPr lang="en-IN" sz="3600" b="1" dirty="0">
                <a:ln>
                  <a:solidFill>
                    <a:srgbClr val="7030A0"/>
                  </a:solidFill>
                </a:ln>
                <a:solidFill>
                  <a:srgbClr val="040F79"/>
                </a:solidFill>
                <a:latin typeface="Kokila" pitchFamily="34" charset="0"/>
                <a:ea typeface="Arial Unicode MS" pitchFamily="34" charset="-128"/>
                <a:cs typeface="Kokila" pitchFamily="34" charset="0"/>
              </a:rPr>
              <a:t>One</a:t>
            </a:r>
            <a:r>
              <a:rPr lang="hi-IN" sz="3600" b="1" dirty="0">
                <a:ln>
                  <a:solidFill>
                    <a:srgbClr val="7030A0"/>
                  </a:solidFill>
                </a:ln>
                <a:solidFill>
                  <a:srgbClr val="040F79"/>
                </a:solidFill>
                <a:latin typeface="Kokila" pitchFamily="34" charset="0"/>
                <a:ea typeface="Arial Unicode MS" pitchFamily="34" charset="-128"/>
                <a:cs typeface="Kokila" pitchFamily="34" charset="0"/>
              </a:rPr>
              <a:t> </a:t>
            </a:r>
            <a:r>
              <a:rPr lang="en-IN" sz="3600" b="1" dirty="0">
                <a:ln>
                  <a:solidFill>
                    <a:srgbClr val="7030A0"/>
                  </a:solidFill>
                </a:ln>
                <a:solidFill>
                  <a:srgbClr val="040F79"/>
                </a:solidFill>
                <a:latin typeface="Kokila" pitchFamily="34" charset="0"/>
                <a:ea typeface="Arial Unicode MS" pitchFamily="34" charset="-128"/>
                <a:cs typeface="Kokila" pitchFamily="34" charset="0"/>
              </a:rPr>
              <a:t>Health One Family</a:t>
            </a:r>
            <a:endParaRPr lang="hi-IN" sz="36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7812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19616</TotalTime>
  <Words>1610</Words>
  <Application>Microsoft Office PowerPoint</Application>
  <PresentationFormat>Widescreen</PresentationFormat>
  <Paragraphs>364</Paragraphs>
  <Slides>81</Slides>
  <Notes>39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81</vt:i4>
      </vt:variant>
    </vt:vector>
  </HeadingPairs>
  <TitlesOfParts>
    <vt:vector size="93" baseType="lpstr">
      <vt:lpstr>Arial Unicode MS</vt:lpstr>
      <vt:lpstr>맑은 고딕</vt:lpstr>
      <vt:lpstr>Arial</vt:lpstr>
      <vt:lpstr>Arial Black</vt:lpstr>
      <vt:lpstr>Berlin Sans FB Demi</vt:lpstr>
      <vt:lpstr>Calibri</vt:lpstr>
      <vt:lpstr>Calibri Light</vt:lpstr>
      <vt:lpstr>Cooper Black</vt:lpstr>
      <vt:lpstr>Kokila</vt:lpstr>
      <vt:lpstr>Nirmala UI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1211</cp:revision>
  <dcterms:created xsi:type="dcterms:W3CDTF">2022-08-19T12:50:04Z</dcterms:created>
  <dcterms:modified xsi:type="dcterms:W3CDTF">2023-04-10T18:45:33Z</dcterms:modified>
</cp:coreProperties>
</file>