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35343" r:id="rId2"/>
    <p:sldId id="33269" r:id="rId3"/>
    <p:sldId id="38219" r:id="rId4"/>
    <p:sldId id="38108" r:id="rId5"/>
    <p:sldId id="38451" r:id="rId6"/>
    <p:sldId id="37351" r:id="rId7"/>
    <p:sldId id="38203" r:id="rId8"/>
    <p:sldId id="38027" r:id="rId9"/>
    <p:sldId id="35376" r:id="rId10"/>
    <p:sldId id="37397" r:id="rId11"/>
    <p:sldId id="38322" r:id="rId12"/>
    <p:sldId id="37639" r:id="rId13"/>
    <p:sldId id="37640" r:id="rId14"/>
    <p:sldId id="38506" r:id="rId15"/>
    <p:sldId id="38456" r:id="rId16"/>
    <p:sldId id="38457" r:id="rId17"/>
    <p:sldId id="38458" r:id="rId18"/>
    <p:sldId id="38470" r:id="rId19"/>
    <p:sldId id="38459" r:id="rId20"/>
    <p:sldId id="38460" r:id="rId21"/>
    <p:sldId id="38461" r:id="rId22"/>
    <p:sldId id="38469" r:id="rId23"/>
    <p:sldId id="38453" r:id="rId24"/>
    <p:sldId id="38454" r:id="rId25"/>
    <p:sldId id="38455" r:id="rId26"/>
    <p:sldId id="38465" r:id="rId27"/>
    <p:sldId id="38466" r:id="rId28"/>
    <p:sldId id="38467" r:id="rId29"/>
    <p:sldId id="38508" r:id="rId30"/>
    <p:sldId id="38471" r:id="rId31"/>
    <p:sldId id="38472" r:id="rId32"/>
    <p:sldId id="38473" r:id="rId33"/>
    <p:sldId id="38507" r:id="rId34"/>
    <p:sldId id="38526" r:id="rId35"/>
    <p:sldId id="38527" r:id="rId36"/>
    <p:sldId id="38528" r:id="rId37"/>
    <p:sldId id="38196" r:id="rId38"/>
    <p:sldId id="38197" r:id="rId39"/>
    <p:sldId id="38198" r:id="rId40"/>
    <p:sldId id="38452" r:id="rId41"/>
    <p:sldId id="38474" r:id="rId42"/>
    <p:sldId id="38475" r:id="rId43"/>
    <p:sldId id="38476" r:id="rId44"/>
    <p:sldId id="38477" r:id="rId45"/>
    <p:sldId id="38462" r:id="rId46"/>
    <p:sldId id="38463" r:id="rId47"/>
    <p:sldId id="38464" r:id="rId48"/>
    <p:sldId id="38505" r:id="rId49"/>
    <p:sldId id="38173" r:id="rId50"/>
    <p:sldId id="35628" r:id="rId51"/>
    <p:sldId id="36047" r:id="rId52"/>
    <p:sldId id="38504" r:id="rId53"/>
    <p:sldId id="38509" r:id="rId54"/>
    <p:sldId id="38320" r:id="rId55"/>
    <p:sldId id="38321" r:id="rId56"/>
    <p:sldId id="38510" r:id="rId57"/>
    <p:sldId id="38307" r:id="rId58"/>
    <p:sldId id="38308" r:id="rId59"/>
    <p:sldId id="38433" r:id="rId60"/>
    <p:sldId id="38184" r:id="rId61"/>
    <p:sldId id="38185" r:id="rId62"/>
    <p:sldId id="38186" r:id="rId63"/>
    <p:sldId id="38525" r:id="rId64"/>
    <p:sldId id="38109" r:id="rId65"/>
    <p:sldId id="38110" r:id="rId66"/>
    <p:sldId id="38111" r:id="rId67"/>
    <p:sldId id="38450" r:id="rId68"/>
    <p:sldId id="38225" r:id="rId69"/>
    <p:sldId id="38511" r:id="rId70"/>
    <p:sldId id="38512" r:id="rId71"/>
    <p:sldId id="38513" r:id="rId72"/>
    <p:sldId id="38514" r:id="rId73"/>
    <p:sldId id="38515" r:id="rId74"/>
    <p:sldId id="38516" r:id="rId75"/>
    <p:sldId id="38517" r:id="rId76"/>
    <p:sldId id="38518" r:id="rId77"/>
    <p:sldId id="38519" r:id="rId78"/>
    <p:sldId id="38520" r:id="rId79"/>
    <p:sldId id="38521" r:id="rId80"/>
    <p:sldId id="38181" r:id="rId81"/>
    <p:sldId id="38193" r:id="rId82"/>
    <p:sldId id="38522" r:id="rId83"/>
    <p:sldId id="38523" r:id="rId84"/>
    <p:sldId id="38524" r:id="rId85"/>
    <p:sldId id="38449" r:id="rId86"/>
    <p:sldId id="38220" r:id="rId87"/>
    <p:sldId id="38373" r:id="rId88"/>
    <p:sldId id="38374" r:id="rId89"/>
    <p:sldId id="38202" r:id="rId90"/>
    <p:sldId id="38201" r:id="rId91"/>
    <p:sldId id="38025" r:id="rId92"/>
    <p:sldId id="795" r:id="rId93"/>
    <p:sldId id="265" r:id="rId94"/>
    <p:sldId id="266"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2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j Kumar" userId="fbbf561fc1d5fd09" providerId="LiveId" clId="{5DC30111-1F5E-4482-B6D0-10ECDF7AEDA3}"/>
    <pc:docChg chg="undo redo custSel addSld delSld modSld">
      <pc:chgData name="Anuj Kumar" userId="fbbf561fc1d5fd09" providerId="LiveId" clId="{5DC30111-1F5E-4482-B6D0-10ECDF7AEDA3}" dt="2023-06-04T17:23:04.016" v="10691" actId="6549"/>
      <pc:docMkLst>
        <pc:docMk/>
      </pc:docMkLst>
      <pc:sldChg chg="addSp delSp modSp mod">
        <pc:chgData name="Anuj Kumar" userId="fbbf561fc1d5fd09" providerId="LiveId" clId="{5DC30111-1F5E-4482-B6D0-10ECDF7AEDA3}" dt="2023-06-04T14:07:05.170" v="10643" actId="1076"/>
        <pc:sldMkLst>
          <pc:docMk/>
          <pc:sldMk cId="1862188659" sldId="33269"/>
        </pc:sldMkLst>
        <pc:picChg chg="add mod">
          <ac:chgData name="Anuj Kumar" userId="fbbf561fc1d5fd09" providerId="LiveId" clId="{5DC30111-1F5E-4482-B6D0-10ECDF7AEDA3}" dt="2023-06-04T14:07:05.170" v="10643" actId="1076"/>
          <ac:picMkLst>
            <pc:docMk/>
            <pc:sldMk cId="1862188659" sldId="33269"/>
            <ac:picMk id="3" creationId="{870D3C63-407C-5417-1A6F-EEC8F9ABD621}"/>
          </ac:picMkLst>
        </pc:picChg>
        <pc:picChg chg="del">
          <ac:chgData name="Anuj Kumar" userId="fbbf561fc1d5fd09" providerId="LiveId" clId="{5DC30111-1F5E-4482-B6D0-10ECDF7AEDA3}" dt="2023-06-04T14:06:41.164" v="10634" actId="478"/>
          <ac:picMkLst>
            <pc:docMk/>
            <pc:sldMk cId="1862188659" sldId="33269"/>
            <ac:picMk id="4" creationId="{B898A699-7C6B-6B9D-0FC5-592C9D9D733D}"/>
          </ac:picMkLst>
        </pc:picChg>
        <pc:picChg chg="add del mod">
          <ac:chgData name="Anuj Kumar" userId="fbbf561fc1d5fd09" providerId="LiveId" clId="{5DC30111-1F5E-4482-B6D0-10ECDF7AEDA3}" dt="2023-06-04T14:06:58.145" v="10638" actId="478"/>
          <ac:picMkLst>
            <pc:docMk/>
            <pc:sldMk cId="1862188659" sldId="33269"/>
            <ac:picMk id="19458" creationId="{C4D557EB-47CA-DD67-260F-35A26A0A47CD}"/>
          </ac:picMkLst>
        </pc:picChg>
      </pc:sldChg>
      <pc:sldChg chg="addSp delSp modSp">
        <pc:chgData name="Anuj Kumar" userId="fbbf561fc1d5fd09" providerId="LiveId" clId="{5DC30111-1F5E-4482-B6D0-10ECDF7AEDA3}" dt="2023-06-04T07:13:02.135" v="500" actId="1076"/>
        <pc:sldMkLst>
          <pc:docMk/>
          <pc:sldMk cId="1627106134" sldId="35628"/>
        </pc:sldMkLst>
        <pc:picChg chg="add mod">
          <ac:chgData name="Anuj Kumar" userId="fbbf561fc1d5fd09" providerId="LiveId" clId="{5DC30111-1F5E-4482-B6D0-10ECDF7AEDA3}" dt="2023-06-04T07:13:02.135" v="500" actId="1076"/>
          <ac:picMkLst>
            <pc:docMk/>
            <pc:sldMk cId="1627106134" sldId="35628"/>
            <ac:picMk id="3" creationId="{56B2A5B9-9284-2AD9-01B5-2C9FD93AC49D}"/>
          </ac:picMkLst>
        </pc:picChg>
        <pc:picChg chg="del">
          <ac:chgData name="Anuj Kumar" userId="fbbf561fc1d5fd09" providerId="LiveId" clId="{5DC30111-1F5E-4482-B6D0-10ECDF7AEDA3}" dt="2023-06-04T07:12:57.985" v="497" actId="478"/>
          <ac:picMkLst>
            <pc:docMk/>
            <pc:sldMk cId="1627106134" sldId="35628"/>
            <ac:picMk id="2050" creationId="{D5574377-FA44-36A0-3BD2-7D9DFD01438A}"/>
          </ac:picMkLst>
        </pc:picChg>
      </pc:sldChg>
      <pc:sldChg chg="modSp mod">
        <pc:chgData name="Anuj Kumar" userId="fbbf561fc1d5fd09" providerId="LiveId" clId="{5DC30111-1F5E-4482-B6D0-10ECDF7AEDA3}" dt="2023-06-04T11:00:30.299" v="3642" actId="6549"/>
        <pc:sldMkLst>
          <pc:docMk/>
          <pc:sldMk cId="4276611597" sldId="36047"/>
        </pc:sldMkLst>
        <pc:spChg chg="mod">
          <ac:chgData name="Anuj Kumar" userId="fbbf561fc1d5fd09" providerId="LiveId" clId="{5DC30111-1F5E-4482-B6D0-10ECDF7AEDA3}" dt="2023-06-04T11:00:30.299" v="3642" actId="6549"/>
          <ac:spMkLst>
            <pc:docMk/>
            <pc:sldMk cId="4276611597" sldId="36047"/>
            <ac:spMk id="7" creationId="{00000000-0000-0000-0000-000000000000}"/>
          </ac:spMkLst>
        </pc:spChg>
      </pc:sldChg>
      <pc:sldChg chg="modSp add del mod">
        <pc:chgData name="Anuj Kumar" userId="fbbf561fc1d5fd09" providerId="LiveId" clId="{5DC30111-1F5E-4482-B6D0-10ECDF7AEDA3}" dt="2023-06-04T16:12:22.441" v="10662"/>
        <pc:sldMkLst>
          <pc:docMk/>
          <pc:sldMk cId="4007899220" sldId="37638"/>
        </pc:sldMkLst>
        <pc:spChg chg="mod">
          <ac:chgData name="Anuj Kumar" userId="fbbf561fc1d5fd09" providerId="LiveId" clId="{5DC30111-1F5E-4482-B6D0-10ECDF7AEDA3}" dt="2023-06-04T14:04:09.688" v="10604" actId="20577"/>
          <ac:spMkLst>
            <pc:docMk/>
            <pc:sldMk cId="4007899220" sldId="37638"/>
            <ac:spMk id="10" creationId="{7A2A7EC3-852A-5A16-F0B5-3531D0D66745}"/>
          </ac:spMkLst>
        </pc:spChg>
      </pc:sldChg>
      <pc:sldChg chg="addSp delSp modSp">
        <pc:chgData name="Anuj Kumar" userId="fbbf561fc1d5fd09" providerId="LiveId" clId="{5DC30111-1F5E-4482-B6D0-10ECDF7AEDA3}" dt="2023-06-04T12:54:51.387" v="6739" actId="1076"/>
        <pc:sldMkLst>
          <pc:docMk/>
          <pc:sldMk cId="3211387226" sldId="37639"/>
        </pc:sldMkLst>
        <pc:picChg chg="add del mod">
          <ac:chgData name="Anuj Kumar" userId="fbbf561fc1d5fd09" providerId="LiveId" clId="{5DC30111-1F5E-4482-B6D0-10ECDF7AEDA3}" dt="2023-06-04T12:54:47.451" v="6736" actId="478"/>
          <ac:picMkLst>
            <pc:docMk/>
            <pc:sldMk cId="3211387226" sldId="37639"/>
            <ac:picMk id="3" creationId="{6B53D02C-E205-947A-8975-CE1184BD68FF}"/>
          </ac:picMkLst>
        </pc:picChg>
        <pc:picChg chg="del">
          <ac:chgData name="Anuj Kumar" userId="fbbf561fc1d5fd09" providerId="LiveId" clId="{5DC30111-1F5E-4482-B6D0-10ECDF7AEDA3}" dt="2023-06-04T07:11:14.497" v="174" actId="478"/>
          <ac:picMkLst>
            <pc:docMk/>
            <pc:sldMk cId="3211387226" sldId="37639"/>
            <ac:picMk id="1026" creationId="{BF026146-C5B6-7093-6DC9-0C41EA7D6729}"/>
          </ac:picMkLst>
        </pc:picChg>
        <pc:picChg chg="add mod">
          <ac:chgData name="Anuj Kumar" userId="fbbf561fc1d5fd09" providerId="LiveId" clId="{5DC30111-1F5E-4482-B6D0-10ECDF7AEDA3}" dt="2023-06-04T12:54:51.387" v="6739" actId="1076"/>
          <ac:picMkLst>
            <pc:docMk/>
            <pc:sldMk cId="3211387226" sldId="37639"/>
            <ac:picMk id="1028" creationId="{D5118858-4118-CCD0-F9F6-6D49812A1846}"/>
          </ac:picMkLst>
        </pc:picChg>
      </pc:sldChg>
      <pc:sldChg chg="modSp mod">
        <pc:chgData name="Anuj Kumar" userId="fbbf561fc1d5fd09" providerId="LiveId" clId="{5DC30111-1F5E-4482-B6D0-10ECDF7AEDA3}" dt="2023-06-04T13:43:04.772" v="9440" actId="20577"/>
        <pc:sldMkLst>
          <pc:docMk/>
          <pc:sldMk cId="2215963265" sldId="37640"/>
        </pc:sldMkLst>
        <pc:spChg chg="mod">
          <ac:chgData name="Anuj Kumar" userId="fbbf561fc1d5fd09" providerId="LiveId" clId="{5DC30111-1F5E-4482-B6D0-10ECDF7AEDA3}" dt="2023-06-04T13:43:04.772" v="9440" actId="20577"/>
          <ac:spMkLst>
            <pc:docMk/>
            <pc:sldMk cId="2215963265" sldId="37640"/>
            <ac:spMk id="7" creationId="{00000000-0000-0000-0000-000000000000}"/>
          </ac:spMkLst>
        </pc:spChg>
      </pc:sldChg>
      <pc:sldChg chg="modSp add del mod modAnim">
        <pc:chgData name="Anuj Kumar" userId="fbbf561fc1d5fd09" providerId="LiveId" clId="{5DC30111-1F5E-4482-B6D0-10ECDF7AEDA3}" dt="2023-06-04T16:12:22.441" v="10662"/>
        <pc:sldMkLst>
          <pc:docMk/>
          <pc:sldMk cId="2232695298" sldId="38098"/>
        </pc:sldMkLst>
        <pc:spChg chg="mod">
          <ac:chgData name="Anuj Kumar" userId="fbbf561fc1d5fd09" providerId="LiveId" clId="{5DC30111-1F5E-4482-B6D0-10ECDF7AEDA3}" dt="2023-06-04T07:51:20.485" v="3257" actId="20577"/>
          <ac:spMkLst>
            <pc:docMk/>
            <pc:sldMk cId="2232695298" sldId="38098"/>
            <ac:spMk id="3" creationId="{67EB1CA5-E6B0-1E53-5C8F-9568D9A39227}"/>
          </ac:spMkLst>
        </pc:spChg>
        <pc:spChg chg="mod">
          <ac:chgData name="Anuj Kumar" userId="fbbf561fc1d5fd09" providerId="LiveId" clId="{5DC30111-1F5E-4482-B6D0-10ECDF7AEDA3}" dt="2023-06-04T14:04:02.320" v="10600" actId="20577"/>
          <ac:spMkLst>
            <pc:docMk/>
            <pc:sldMk cId="2232695298" sldId="38098"/>
            <ac:spMk id="10" creationId="{7A2A7EC3-852A-5A16-F0B5-3531D0D66745}"/>
          </ac:spMkLst>
        </pc:spChg>
      </pc:sldChg>
      <pc:sldChg chg="addSp delSp modSp add del">
        <pc:chgData name="Anuj Kumar" userId="fbbf561fc1d5fd09" providerId="LiveId" clId="{5DC30111-1F5E-4482-B6D0-10ECDF7AEDA3}" dt="2023-06-04T14:08:38.886" v="10650" actId="47"/>
        <pc:sldMkLst>
          <pc:docMk/>
          <pc:sldMk cId="599055206" sldId="38099"/>
        </pc:sldMkLst>
        <pc:picChg chg="add mod">
          <ac:chgData name="Anuj Kumar" userId="fbbf561fc1d5fd09" providerId="LiveId" clId="{5DC30111-1F5E-4482-B6D0-10ECDF7AEDA3}" dt="2023-06-04T07:51:36.423" v="3261" actId="1076"/>
          <ac:picMkLst>
            <pc:docMk/>
            <pc:sldMk cId="599055206" sldId="38099"/>
            <ac:picMk id="3" creationId="{5E0F7447-F7EC-3ECD-90F9-484AF16F239B}"/>
          </ac:picMkLst>
        </pc:picChg>
        <pc:picChg chg="del">
          <ac:chgData name="Anuj Kumar" userId="fbbf561fc1d5fd09" providerId="LiveId" clId="{5DC30111-1F5E-4482-B6D0-10ECDF7AEDA3}" dt="2023-06-04T07:51:30.507" v="3258" actId="478"/>
          <ac:picMkLst>
            <pc:docMk/>
            <pc:sldMk cId="599055206" sldId="38099"/>
            <ac:picMk id="9218" creationId="{870FA03F-95E4-A215-B826-ABA6306D89BE}"/>
          </ac:picMkLst>
        </pc:picChg>
      </pc:sldChg>
      <pc:sldChg chg="modSp add del mod">
        <pc:chgData name="Anuj Kumar" userId="fbbf561fc1d5fd09" providerId="LiveId" clId="{5DC30111-1F5E-4482-B6D0-10ECDF7AEDA3}" dt="2023-06-04T14:08:39.219" v="10651" actId="47"/>
        <pc:sldMkLst>
          <pc:docMk/>
          <pc:sldMk cId="3792328428" sldId="38100"/>
        </pc:sldMkLst>
        <pc:spChg chg="mod">
          <ac:chgData name="Anuj Kumar" userId="fbbf561fc1d5fd09" providerId="LiveId" clId="{5DC30111-1F5E-4482-B6D0-10ECDF7AEDA3}" dt="2023-06-04T11:30:23.246" v="5040" actId="20577"/>
          <ac:spMkLst>
            <pc:docMk/>
            <pc:sldMk cId="3792328428" sldId="38100"/>
            <ac:spMk id="7" creationId="{00000000-0000-0000-0000-000000000000}"/>
          </ac:spMkLst>
        </pc:spChg>
      </pc:sldChg>
      <pc:sldChg chg="modSp add del mod">
        <pc:chgData name="Anuj Kumar" userId="fbbf561fc1d5fd09" providerId="LiveId" clId="{5DC30111-1F5E-4482-B6D0-10ECDF7AEDA3}" dt="2023-06-04T14:08:30.841" v="10645" actId="47"/>
        <pc:sldMkLst>
          <pc:docMk/>
          <pc:sldMk cId="206078027" sldId="38102"/>
        </pc:sldMkLst>
        <pc:spChg chg="mod">
          <ac:chgData name="Anuj Kumar" userId="fbbf561fc1d5fd09" providerId="LiveId" clId="{5DC30111-1F5E-4482-B6D0-10ECDF7AEDA3}" dt="2023-06-04T14:03:48.520" v="10592" actId="20577"/>
          <ac:spMkLst>
            <pc:docMk/>
            <pc:sldMk cId="206078027" sldId="38102"/>
            <ac:spMk id="10" creationId="{7A2A7EC3-852A-5A16-F0B5-3531D0D66745}"/>
          </ac:spMkLst>
        </pc:spChg>
      </pc:sldChg>
      <pc:sldChg chg="addSp delSp modSp add del">
        <pc:chgData name="Anuj Kumar" userId="fbbf561fc1d5fd09" providerId="LiveId" clId="{5DC30111-1F5E-4482-B6D0-10ECDF7AEDA3}" dt="2023-06-04T14:08:30.841" v="10645" actId="47"/>
        <pc:sldMkLst>
          <pc:docMk/>
          <pc:sldMk cId="356006552" sldId="38103"/>
        </pc:sldMkLst>
        <pc:picChg chg="add mod">
          <ac:chgData name="Anuj Kumar" userId="fbbf561fc1d5fd09" providerId="LiveId" clId="{5DC30111-1F5E-4482-B6D0-10ECDF7AEDA3}" dt="2023-06-04T07:36:10.123" v="2564" actId="1076"/>
          <ac:picMkLst>
            <pc:docMk/>
            <pc:sldMk cId="356006552" sldId="38103"/>
            <ac:picMk id="3" creationId="{582CAF56-AC01-D2A8-13C6-1C8ACD3B2C92}"/>
          </ac:picMkLst>
        </pc:picChg>
        <pc:picChg chg="del">
          <ac:chgData name="Anuj Kumar" userId="fbbf561fc1d5fd09" providerId="LiveId" clId="{5DC30111-1F5E-4482-B6D0-10ECDF7AEDA3}" dt="2023-06-04T07:35:51.013" v="2561" actId="478"/>
          <ac:picMkLst>
            <pc:docMk/>
            <pc:sldMk cId="356006552" sldId="38103"/>
            <ac:picMk id="7170" creationId="{68853A17-0CC4-AEFA-9B64-AB91B452F1AD}"/>
          </ac:picMkLst>
        </pc:picChg>
      </pc:sldChg>
      <pc:sldChg chg="modSp add del mod">
        <pc:chgData name="Anuj Kumar" userId="fbbf561fc1d5fd09" providerId="LiveId" clId="{5DC30111-1F5E-4482-B6D0-10ECDF7AEDA3}" dt="2023-06-04T14:08:30.841" v="10645" actId="47"/>
        <pc:sldMkLst>
          <pc:docMk/>
          <pc:sldMk cId="851643052" sldId="38104"/>
        </pc:sldMkLst>
        <pc:spChg chg="mod">
          <ac:chgData name="Anuj Kumar" userId="fbbf561fc1d5fd09" providerId="LiveId" clId="{5DC30111-1F5E-4482-B6D0-10ECDF7AEDA3}" dt="2023-06-04T11:28:09.509" v="4783" actId="6549"/>
          <ac:spMkLst>
            <pc:docMk/>
            <pc:sldMk cId="851643052" sldId="38104"/>
            <ac:spMk id="7" creationId="{00000000-0000-0000-0000-000000000000}"/>
          </ac:spMkLst>
        </pc:spChg>
      </pc:sldChg>
      <pc:sldChg chg="modSp mod">
        <pc:chgData name="Anuj Kumar" userId="fbbf561fc1d5fd09" providerId="LiveId" clId="{5DC30111-1F5E-4482-B6D0-10ECDF7AEDA3}" dt="2023-06-04T14:03:38.944" v="10589" actId="20577"/>
        <pc:sldMkLst>
          <pc:docMk/>
          <pc:sldMk cId="1235527623" sldId="38109"/>
        </pc:sldMkLst>
        <pc:spChg chg="mod">
          <ac:chgData name="Anuj Kumar" userId="fbbf561fc1d5fd09" providerId="LiveId" clId="{5DC30111-1F5E-4482-B6D0-10ECDF7AEDA3}" dt="2023-06-04T14:03:38.944" v="10589" actId="20577"/>
          <ac:spMkLst>
            <pc:docMk/>
            <pc:sldMk cId="1235527623" sldId="38109"/>
            <ac:spMk id="10" creationId="{7A2A7EC3-852A-5A16-F0B5-3531D0D66745}"/>
          </ac:spMkLst>
        </pc:spChg>
      </pc:sldChg>
      <pc:sldChg chg="addSp delSp modSp">
        <pc:chgData name="Anuj Kumar" userId="fbbf561fc1d5fd09" providerId="LiveId" clId="{5DC30111-1F5E-4482-B6D0-10ECDF7AEDA3}" dt="2023-06-04T07:26:19.584" v="2065" actId="1076"/>
        <pc:sldMkLst>
          <pc:docMk/>
          <pc:sldMk cId="1980899466" sldId="38110"/>
        </pc:sldMkLst>
        <pc:picChg chg="add mod">
          <ac:chgData name="Anuj Kumar" userId="fbbf561fc1d5fd09" providerId="LiveId" clId="{5DC30111-1F5E-4482-B6D0-10ECDF7AEDA3}" dt="2023-06-04T07:26:19.584" v="2065" actId="1076"/>
          <ac:picMkLst>
            <pc:docMk/>
            <pc:sldMk cId="1980899466" sldId="38110"/>
            <ac:picMk id="3" creationId="{88E745D7-3370-DDC5-90BE-A547AEC88013}"/>
          </ac:picMkLst>
        </pc:picChg>
        <pc:picChg chg="del">
          <ac:chgData name="Anuj Kumar" userId="fbbf561fc1d5fd09" providerId="LiveId" clId="{5DC30111-1F5E-4482-B6D0-10ECDF7AEDA3}" dt="2023-06-04T07:26:14.634" v="2062" actId="478"/>
          <ac:picMkLst>
            <pc:docMk/>
            <pc:sldMk cId="1980899466" sldId="38110"/>
            <ac:picMk id="6146" creationId="{CEFC1E49-0EC7-D5CB-E400-24BB60827B2F}"/>
          </ac:picMkLst>
        </pc:picChg>
      </pc:sldChg>
      <pc:sldChg chg="modSp mod">
        <pc:chgData name="Anuj Kumar" userId="fbbf561fc1d5fd09" providerId="LiveId" clId="{5DC30111-1F5E-4482-B6D0-10ECDF7AEDA3}" dt="2023-06-04T11:26:55.504" v="4752" actId="20577"/>
        <pc:sldMkLst>
          <pc:docMk/>
          <pc:sldMk cId="380658892" sldId="38111"/>
        </pc:sldMkLst>
        <pc:spChg chg="mod">
          <ac:chgData name="Anuj Kumar" userId="fbbf561fc1d5fd09" providerId="LiveId" clId="{5DC30111-1F5E-4482-B6D0-10ECDF7AEDA3}" dt="2023-06-04T11:26:55.504" v="4752" actId="20577"/>
          <ac:spMkLst>
            <pc:docMk/>
            <pc:sldMk cId="380658892" sldId="38111"/>
            <ac:spMk id="7" creationId="{00000000-0000-0000-0000-000000000000}"/>
          </ac:spMkLst>
        </pc:spChg>
      </pc:sldChg>
      <pc:sldChg chg="modSp mod">
        <pc:chgData name="Anuj Kumar" userId="fbbf561fc1d5fd09" providerId="LiveId" clId="{5DC30111-1F5E-4482-B6D0-10ECDF7AEDA3}" dt="2023-06-04T14:03:20.784" v="10575" actId="20577"/>
        <pc:sldMkLst>
          <pc:docMk/>
          <pc:sldMk cId="353220464" sldId="38173"/>
        </pc:sldMkLst>
        <pc:spChg chg="mod">
          <ac:chgData name="Anuj Kumar" userId="fbbf561fc1d5fd09" providerId="LiveId" clId="{5DC30111-1F5E-4482-B6D0-10ECDF7AEDA3}" dt="2023-06-04T14:03:20.784" v="10575" actId="20577"/>
          <ac:spMkLst>
            <pc:docMk/>
            <pc:sldMk cId="353220464" sldId="38173"/>
            <ac:spMk id="10" creationId="{7A2A7EC3-852A-5A16-F0B5-3531D0D66745}"/>
          </ac:spMkLst>
        </pc:spChg>
      </pc:sldChg>
      <pc:sldChg chg="modSp mod">
        <pc:chgData name="Anuj Kumar" userId="fbbf561fc1d5fd09" providerId="LiveId" clId="{5DC30111-1F5E-4482-B6D0-10ECDF7AEDA3}" dt="2023-06-04T14:03:24.447" v="10578" actId="20577"/>
        <pc:sldMkLst>
          <pc:docMk/>
          <pc:sldMk cId="701672039" sldId="38181"/>
        </pc:sldMkLst>
        <pc:spChg chg="mod">
          <ac:chgData name="Anuj Kumar" userId="fbbf561fc1d5fd09" providerId="LiveId" clId="{5DC30111-1F5E-4482-B6D0-10ECDF7AEDA3}" dt="2023-06-04T14:03:24.447" v="10578" actId="20577"/>
          <ac:spMkLst>
            <pc:docMk/>
            <pc:sldMk cId="701672039" sldId="38181"/>
            <ac:spMk id="10" creationId="{7A2A7EC3-852A-5A16-F0B5-3531D0D66745}"/>
          </ac:spMkLst>
        </pc:spChg>
      </pc:sldChg>
      <pc:sldChg chg="addSp delSp modSp">
        <pc:chgData name="Anuj Kumar" userId="fbbf561fc1d5fd09" providerId="LiveId" clId="{5DC30111-1F5E-4482-B6D0-10ECDF7AEDA3}" dt="2023-06-04T07:15:41.866" v="965" actId="1076"/>
        <pc:sldMkLst>
          <pc:docMk/>
          <pc:sldMk cId="2161460815" sldId="38182"/>
        </pc:sldMkLst>
        <pc:picChg chg="add mod">
          <ac:chgData name="Anuj Kumar" userId="fbbf561fc1d5fd09" providerId="LiveId" clId="{5DC30111-1F5E-4482-B6D0-10ECDF7AEDA3}" dt="2023-06-04T07:15:41.866" v="965" actId="1076"/>
          <ac:picMkLst>
            <pc:docMk/>
            <pc:sldMk cId="2161460815" sldId="38182"/>
            <ac:picMk id="3" creationId="{B6B718EA-F58D-4C59-1945-F3E677E3685B}"/>
          </ac:picMkLst>
        </pc:picChg>
        <pc:picChg chg="del">
          <ac:chgData name="Anuj Kumar" userId="fbbf561fc1d5fd09" providerId="LiveId" clId="{5DC30111-1F5E-4482-B6D0-10ECDF7AEDA3}" dt="2023-06-04T07:15:37.752" v="962" actId="478"/>
          <ac:picMkLst>
            <pc:docMk/>
            <pc:sldMk cId="2161460815" sldId="38182"/>
            <ac:picMk id="3074" creationId="{D1DFF3F3-3DCC-C4C5-29F1-ED89A0C86755}"/>
          </ac:picMkLst>
        </pc:picChg>
      </pc:sldChg>
      <pc:sldChg chg="modSp mod">
        <pc:chgData name="Anuj Kumar" userId="fbbf561fc1d5fd09" providerId="LiveId" clId="{5DC30111-1F5E-4482-B6D0-10ECDF7AEDA3}" dt="2023-06-04T11:25:17.090" v="4575" actId="255"/>
        <pc:sldMkLst>
          <pc:docMk/>
          <pc:sldMk cId="1658047172" sldId="38183"/>
        </pc:sldMkLst>
        <pc:spChg chg="mod">
          <ac:chgData name="Anuj Kumar" userId="fbbf561fc1d5fd09" providerId="LiveId" clId="{5DC30111-1F5E-4482-B6D0-10ECDF7AEDA3}" dt="2023-06-04T11:25:17.090" v="4575" actId="255"/>
          <ac:spMkLst>
            <pc:docMk/>
            <pc:sldMk cId="1658047172" sldId="38183"/>
            <ac:spMk id="7" creationId="{00000000-0000-0000-0000-000000000000}"/>
          </ac:spMkLst>
        </pc:spChg>
      </pc:sldChg>
      <pc:sldChg chg="modSp mod">
        <pc:chgData name="Anuj Kumar" userId="fbbf561fc1d5fd09" providerId="LiveId" clId="{5DC30111-1F5E-4482-B6D0-10ECDF7AEDA3}" dt="2023-06-04T14:03:34.336" v="10586" actId="20577"/>
        <pc:sldMkLst>
          <pc:docMk/>
          <pc:sldMk cId="352726228" sldId="38184"/>
        </pc:sldMkLst>
        <pc:spChg chg="mod">
          <ac:chgData name="Anuj Kumar" userId="fbbf561fc1d5fd09" providerId="LiveId" clId="{5DC30111-1F5E-4482-B6D0-10ECDF7AEDA3}" dt="2023-06-04T14:03:34.336" v="10586" actId="20577"/>
          <ac:spMkLst>
            <pc:docMk/>
            <pc:sldMk cId="352726228" sldId="38184"/>
            <ac:spMk id="10" creationId="{7A2A7EC3-852A-5A16-F0B5-3531D0D66745}"/>
          </ac:spMkLst>
        </pc:spChg>
      </pc:sldChg>
      <pc:sldChg chg="addSp delSp modSp">
        <pc:chgData name="Anuj Kumar" userId="fbbf561fc1d5fd09" providerId="LiveId" clId="{5DC30111-1F5E-4482-B6D0-10ECDF7AEDA3}" dt="2023-06-04T07:20:54.937" v="1531" actId="1076"/>
        <pc:sldMkLst>
          <pc:docMk/>
          <pc:sldMk cId="172742867" sldId="38185"/>
        </pc:sldMkLst>
        <pc:picChg chg="add mod">
          <ac:chgData name="Anuj Kumar" userId="fbbf561fc1d5fd09" providerId="LiveId" clId="{5DC30111-1F5E-4482-B6D0-10ECDF7AEDA3}" dt="2023-06-04T07:20:54.937" v="1531" actId="1076"/>
          <ac:picMkLst>
            <pc:docMk/>
            <pc:sldMk cId="172742867" sldId="38185"/>
            <ac:picMk id="3" creationId="{3359E689-4916-780E-9BAE-4B3297EA200C}"/>
          </ac:picMkLst>
        </pc:picChg>
        <pc:picChg chg="del">
          <ac:chgData name="Anuj Kumar" userId="fbbf561fc1d5fd09" providerId="LiveId" clId="{5DC30111-1F5E-4482-B6D0-10ECDF7AEDA3}" dt="2023-06-04T07:20:50.680" v="1528" actId="478"/>
          <ac:picMkLst>
            <pc:docMk/>
            <pc:sldMk cId="172742867" sldId="38185"/>
            <ac:picMk id="5122" creationId="{368A4AA6-B6D7-0E5C-F251-90AB368C9D40}"/>
          </ac:picMkLst>
        </pc:picChg>
      </pc:sldChg>
      <pc:sldChg chg="modSp mod">
        <pc:chgData name="Anuj Kumar" userId="fbbf561fc1d5fd09" providerId="LiveId" clId="{5DC30111-1F5E-4482-B6D0-10ECDF7AEDA3}" dt="2023-06-04T11:26:17.831" v="4679" actId="20577"/>
        <pc:sldMkLst>
          <pc:docMk/>
          <pc:sldMk cId="3774258629" sldId="38186"/>
        </pc:sldMkLst>
        <pc:spChg chg="mod">
          <ac:chgData name="Anuj Kumar" userId="fbbf561fc1d5fd09" providerId="LiveId" clId="{5DC30111-1F5E-4482-B6D0-10ECDF7AEDA3}" dt="2023-06-04T11:26:17.831" v="4679" actId="20577"/>
          <ac:spMkLst>
            <pc:docMk/>
            <pc:sldMk cId="3774258629" sldId="38186"/>
            <ac:spMk id="7" creationId="{00000000-0000-0000-0000-000000000000}"/>
          </ac:spMkLst>
        </pc:spChg>
      </pc:sldChg>
      <pc:sldChg chg="modSp mod">
        <pc:chgData name="Anuj Kumar" userId="fbbf561fc1d5fd09" providerId="LiveId" clId="{5DC30111-1F5E-4482-B6D0-10ECDF7AEDA3}" dt="2023-06-04T14:03:29.554" v="10583" actId="20577"/>
        <pc:sldMkLst>
          <pc:docMk/>
          <pc:sldMk cId="4235535171" sldId="38193"/>
        </pc:sldMkLst>
        <pc:spChg chg="mod">
          <ac:chgData name="Anuj Kumar" userId="fbbf561fc1d5fd09" providerId="LiveId" clId="{5DC30111-1F5E-4482-B6D0-10ECDF7AEDA3}" dt="2023-06-04T14:03:29.554" v="10583" actId="20577"/>
          <ac:spMkLst>
            <pc:docMk/>
            <pc:sldMk cId="4235535171" sldId="38193"/>
            <ac:spMk id="10" creationId="{7A2A7EC3-852A-5A16-F0B5-3531D0D66745}"/>
          </ac:spMkLst>
        </pc:spChg>
      </pc:sldChg>
      <pc:sldChg chg="addSp delSp modSp">
        <pc:chgData name="Anuj Kumar" userId="fbbf561fc1d5fd09" providerId="LiveId" clId="{5DC30111-1F5E-4482-B6D0-10ECDF7AEDA3}" dt="2023-06-04T07:19:19.700" v="1361" actId="1076"/>
        <pc:sldMkLst>
          <pc:docMk/>
          <pc:sldMk cId="191556939" sldId="38194"/>
        </pc:sldMkLst>
        <pc:picChg chg="add mod">
          <ac:chgData name="Anuj Kumar" userId="fbbf561fc1d5fd09" providerId="LiveId" clId="{5DC30111-1F5E-4482-B6D0-10ECDF7AEDA3}" dt="2023-06-04T07:19:19.700" v="1361" actId="1076"/>
          <ac:picMkLst>
            <pc:docMk/>
            <pc:sldMk cId="191556939" sldId="38194"/>
            <ac:picMk id="3" creationId="{92A490C1-D9F4-6D41-C401-87764F9DC57E}"/>
          </ac:picMkLst>
        </pc:picChg>
        <pc:picChg chg="del">
          <ac:chgData name="Anuj Kumar" userId="fbbf561fc1d5fd09" providerId="LiveId" clId="{5DC30111-1F5E-4482-B6D0-10ECDF7AEDA3}" dt="2023-06-04T07:19:10.021" v="1356" actId="478"/>
          <ac:picMkLst>
            <pc:docMk/>
            <pc:sldMk cId="191556939" sldId="38194"/>
            <ac:picMk id="4098" creationId="{2660DE31-CA97-DF61-D3B1-A71B02061518}"/>
          </ac:picMkLst>
        </pc:picChg>
      </pc:sldChg>
      <pc:sldChg chg="modSp mod">
        <pc:chgData name="Anuj Kumar" userId="fbbf561fc1d5fd09" providerId="LiveId" clId="{5DC30111-1F5E-4482-B6D0-10ECDF7AEDA3}" dt="2023-06-04T11:22:07.731" v="4094" actId="403"/>
        <pc:sldMkLst>
          <pc:docMk/>
          <pc:sldMk cId="4012145787" sldId="38195"/>
        </pc:sldMkLst>
        <pc:spChg chg="mod">
          <ac:chgData name="Anuj Kumar" userId="fbbf561fc1d5fd09" providerId="LiveId" clId="{5DC30111-1F5E-4482-B6D0-10ECDF7AEDA3}" dt="2023-06-04T11:22:07.731" v="4094" actId="403"/>
          <ac:spMkLst>
            <pc:docMk/>
            <pc:sldMk cId="4012145787" sldId="38195"/>
            <ac:spMk id="7" creationId="{00000000-0000-0000-0000-000000000000}"/>
          </ac:spMkLst>
        </pc:spChg>
      </pc:sldChg>
      <pc:sldChg chg="modSp del mod">
        <pc:chgData name="Anuj Kumar" userId="fbbf561fc1d5fd09" providerId="LiveId" clId="{5DC30111-1F5E-4482-B6D0-10ECDF7AEDA3}" dt="2023-06-04T13:45:06.131" v="9448" actId="2696"/>
        <pc:sldMkLst>
          <pc:docMk/>
          <pc:sldMk cId="1298688145" sldId="38196"/>
        </pc:sldMkLst>
        <pc:spChg chg="mod">
          <ac:chgData name="Anuj Kumar" userId="fbbf561fc1d5fd09" providerId="LiveId" clId="{5DC30111-1F5E-4482-B6D0-10ECDF7AEDA3}" dt="2023-06-04T11:35:10.241" v="5446" actId="20577"/>
          <ac:spMkLst>
            <pc:docMk/>
            <pc:sldMk cId="1298688145" sldId="38196"/>
            <ac:spMk id="10" creationId="{7A2A7EC3-852A-5A16-F0B5-3531D0D66745}"/>
          </ac:spMkLst>
        </pc:spChg>
      </pc:sldChg>
      <pc:sldChg chg="modSp add mod">
        <pc:chgData name="Anuj Kumar" userId="fbbf561fc1d5fd09" providerId="LiveId" clId="{5DC30111-1F5E-4482-B6D0-10ECDF7AEDA3}" dt="2023-06-04T13:45:21.622" v="9455" actId="20577"/>
        <pc:sldMkLst>
          <pc:docMk/>
          <pc:sldMk cId="3185462312" sldId="38196"/>
        </pc:sldMkLst>
        <pc:spChg chg="mod">
          <ac:chgData name="Anuj Kumar" userId="fbbf561fc1d5fd09" providerId="LiveId" clId="{5DC30111-1F5E-4482-B6D0-10ECDF7AEDA3}" dt="2023-06-04T13:45:21.622" v="9455" actId="20577"/>
          <ac:spMkLst>
            <pc:docMk/>
            <pc:sldMk cId="3185462312" sldId="38196"/>
            <ac:spMk id="10" creationId="{7A2A7EC3-852A-5A16-F0B5-3531D0D66745}"/>
          </ac:spMkLst>
        </pc:spChg>
      </pc:sldChg>
      <pc:sldChg chg="addSp delSp modSp del">
        <pc:chgData name="Anuj Kumar" userId="fbbf561fc1d5fd09" providerId="LiveId" clId="{5DC30111-1F5E-4482-B6D0-10ECDF7AEDA3}" dt="2023-06-04T13:45:06.131" v="9448" actId="2696"/>
        <pc:sldMkLst>
          <pc:docMk/>
          <pc:sldMk cId="49887265" sldId="38197"/>
        </pc:sldMkLst>
        <pc:picChg chg="add mod">
          <ac:chgData name="Anuj Kumar" userId="fbbf561fc1d5fd09" providerId="LiveId" clId="{5DC30111-1F5E-4482-B6D0-10ECDF7AEDA3}" dt="2023-06-04T11:35:40.476" v="5450" actId="1076"/>
          <ac:picMkLst>
            <pc:docMk/>
            <pc:sldMk cId="49887265" sldId="38197"/>
            <ac:picMk id="3" creationId="{B9A3922F-12C5-F1AC-E01A-99450645A1E2}"/>
          </ac:picMkLst>
        </pc:picChg>
        <pc:picChg chg="del">
          <ac:chgData name="Anuj Kumar" userId="fbbf561fc1d5fd09" providerId="LiveId" clId="{5DC30111-1F5E-4482-B6D0-10ECDF7AEDA3}" dt="2023-06-04T11:35:36.186" v="5447" actId="478"/>
          <ac:picMkLst>
            <pc:docMk/>
            <pc:sldMk cId="49887265" sldId="38197"/>
            <ac:picMk id="10242" creationId="{9BAFAB7E-0291-C236-4094-CC0966255C35}"/>
          </ac:picMkLst>
        </pc:picChg>
      </pc:sldChg>
      <pc:sldChg chg="add">
        <pc:chgData name="Anuj Kumar" userId="fbbf561fc1d5fd09" providerId="LiveId" clId="{5DC30111-1F5E-4482-B6D0-10ECDF7AEDA3}" dt="2023-06-04T13:45:15.836" v="9449"/>
        <pc:sldMkLst>
          <pc:docMk/>
          <pc:sldMk cId="3464177167" sldId="38197"/>
        </pc:sldMkLst>
      </pc:sldChg>
      <pc:sldChg chg="modSp del mod">
        <pc:chgData name="Anuj Kumar" userId="fbbf561fc1d5fd09" providerId="LiveId" clId="{5DC30111-1F5E-4482-B6D0-10ECDF7AEDA3}" dt="2023-06-04T13:45:06.131" v="9448" actId="2696"/>
        <pc:sldMkLst>
          <pc:docMk/>
          <pc:sldMk cId="2303569177" sldId="38198"/>
        </pc:sldMkLst>
        <pc:spChg chg="mod">
          <ac:chgData name="Anuj Kumar" userId="fbbf561fc1d5fd09" providerId="LiveId" clId="{5DC30111-1F5E-4482-B6D0-10ECDF7AEDA3}" dt="2023-06-04T11:38:15.171" v="5651" actId="20577"/>
          <ac:spMkLst>
            <pc:docMk/>
            <pc:sldMk cId="2303569177" sldId="38198"/>
            <ac:spMk id="7" creationId="{00000000-0000-0000-0000-000000000000}"/>
          </ac:spMkLst>
        </pc:spChg>
      </pc:sldChg>
      <pc:sldChg chg="add">
        <pc:chgData name="Anuj Kumar" userId="fbbf561fc1d5fd09" providerId="LiveId" clId="{5DC30111-1F5E-4482-B6D0-10ECDF7AEDA3}" dt="2023-06-04T13:45:15.836" v="9449"/>
        <pc:sldMkLst>
          <pc:docMk/>
          <pc:sldMk cId="3368836456" sldId="38198"/>
        </pc:sldMkLst>
      </pc:sldChg>
      <pc:sldChg chg="modSp mod">
        <pc:chgData name="Anuj Kumar" userId="fbbf561fc1d5fd09" providerId="LiveId" clId="{5DC30111-1F5E-4482-B6D0-10ECDF7AEDA3}" dt="2023-06-04T16:12:18.454" v="10661" actId="20577"/>
        <pc:sldMkLst>
          <pc:docMk/>
          <pc:sldMk cId="1943775216" sldId="38225"/>
        </pc:sldMkLst>
        <pc:spChg chg="mod">
          <ac:chgData name="Anuj Kumar" userId="fbbf561fc1d5fd09" providerId="LiveId" clId="{5DC30111-1F5E-4482-B6D0-10ECDF7AEDA3}" dt="2023-06-04T16:12:18.454" v="10661" actId="20577"/>
          <ac:spMkLst>
            <pc:docMk/>
            <pc:sldMk cId="1943775216" sldId="38225"/>
            <ac:spMk id="7" creationId="{00000000-0000-0000-0000-000000000000}"/>
          </ac:spMkLst>
        </pc:spChg>
      </pc:sldChg>
      <pc:sldChg chg="addSp delSp modSp add del">
        <pc:chgData name="Anuj Kumar" userId="fbbf561fc1d5fd09" providerId="LiveId" clId="{5DC30111-1F5E-4482-B6D0-10ECDF7AEDA3}" dt="2023-06-04T14:08:40.138" v="10654" actId="47"/>
        <pc:sldMkLst>
          <pc:docMk/>
          <pc:sldMk cId="2688701528" sldId="38307"/>
        </pc:sldMkLst>
        <pc:picChg chg="add mod">
          <ac:chgData name="Anuj Kumar" userId="fbbf561fc1d5fd09" providerId="LiveId" clId="{5DC30111-1F5E-4482-B6D0-10ECDF7AEDA3}" dt="2023-06-04T11:41:27.572" v="6001" actId="1076"/>
          <ac:picMkLst>
            <pc:docMk/>
            <pc:sldMk cId="2688701528" sldId="38307"/>
            <ac:picMk id="3" creationId="{415FC692-F007-8622-FA5D-3F0A6DC5F8A1}"/>
          </ac:picMkLst>
        </pc:picChg>
        <pc:picChg chg="del">
          <ac:chgData name="Anuj Kumar" userId="fbbf561fc1d5fd09" providerId="LiveId" clId="{5DC30111-1F5E-4482-B6D0-10ECDF7AEDA3}" dt="2023-06-04T11:41:23.483" v="5998" actId="478"/>
          <ac:picMkLst>
            <pc:docMk/>
            <pc:sldMk cId="2688701528" sldId="38307"/>
            <ac:picMk id="11266" creationId="{E18C6DCD-5537-68E0-FDF3-1E9CFCFD2CE5}"/>
          </ac:picMkLst>
        </pc:picChg>
      </pc:sldChg>
      <pc:sldChg chg="modSp add del mod">
        <pc:chgData name="Anuj Kumar" userId="fbbf561fc1d5fd09" providerId="LiveId" clId="{5DC30111-1F5E-4482-B6D0-10ECDF7AEDA3}" dt="2023-06-04T14:08:40.628" v="10655" actId="47"/>
        <pc:sldMkLst>
          <pc:docMk/>
          <pc:sldMk cId="3523921" sldId="38308"/>
        </pc:sldMkLst>
        <pc:spChg chg="mod">
          <ac:chgData name="Anuj Kumar" userId="fbbf561fc1d5fd09" providerId="LiveId" clId="{5DC30111-1F5E-4482-B6D0-10ECDF7AEDA3}" dt="2023-06-04T11:45:16.940" v="6354" actId="255"/>
          <ac:spMkLst>
            <pc:docMk/>
            <pc:sldMk cId="3523921" sldId="38308"/>
            <ac:spMk id="7" creationId="{00000000-0000-0000-0000-000000000000}"/>
          </ac:spMkLst>
        </pc:spChg>
      </pc:sldChg>
      <pc:sldChg chg="add del">
        <pc:chgData name="Anuj Kumar" userId="fbbf561fc1d5fd09" providerId="LiveId" clId="{5DC30111-1F5E-4482-B6D0-10ECDF7AEDA3}" dt="2023-06-04T16:12:28.916" v="10674" actId="47"/>
        <pc:sldMkLst>
          <pc:docMk/>
          <pc:sldMk cId="3770999641" sldId="38310"/>
        </pc:sldMkLst>
      </pc:sldChg>
      <pc:sldChg chg="del">
        <pc:chgData name="Anuj Kumar" userId="fbbf561fc1d5fd09" providerId="LiveId" clId="{5DC30111-1F5E-4482-B6D0-10ECDF7AEDA3}" dt="2023-06-04T14:04:15.853" v="10606" actId="47"/>
        <pc:sldMkLst>
          <pc:docMk/>
          <pc:sldMk cId="1643696740" sldId="38311"/>
        </pc:sldMkLst>
      </pc:sldChg>
      <pc:sldChg chg="del">
        <pc:chgData name="Anuj Kumar" userId="fbbf561fc1d5fd09" providerId="LiveId" clId="{5DC30111-1F5E-4482-B6D0-10ECDF7AEDA3}" dt="2023-06-04T14:04:16.030" v="10607" actId="47"/>
        <pc:sldMkLst>
          <pc:docMk/>
          <pc:sldMk cId="2682563862" sldId="38312"/>
        </pc:sldMkLst>
      </pc:sldChg>
      <pc:sldChg chg="add del">
        <pc:chgData name="Anuj Kumar" userId="fbbf561fc1d5fd09" providerId="LiveId" clId="{5DC30111-1F5E-4482-B6D0-10ECDF7AEDA3}" dt="2023-06-04T16:12:28.961" v="10675" actId="47"/>
        <pc:sldMkLst>
          <pc:docMk/>
          <pc:sldMk cId="3103146267" sldId="38313"/>
        </pc:sldMkLst>
      </pc:sldChg>
      <pc:sldChg chg="del">
        <pc:chgData name="Anuj Kumar" userId="fbbf561fc1d5fd09" providerId="LiveId" clId="{5DC30111-1F5E-4482-B6D0-10ECDF7AEDA3}" dt="2023-06-04T14:04:16.370" v="10609" actId="47"/>
        <pc:sldMkLst>
          <pc:docMk/>
          <pc:sldMk cId="920927379" sldId="38314"/>
        </pc:sldMkLst>
      </pc:sldChg>
      <pc:sldChg chg="del">
        <pc:chgData name="Anuj Kumar" userId="fbbf561fc1d5fd09" providerId="LiveId" clId="{5DC30111-1F5E-4482-B6D0-10ECDF7AEDA3}" dt="2023-06-04T14:04:16.526" v="10610" actId="47"/>
        <pc:sldMkLst>
          <pc:docMk/>
          <pc:sldMk cId="2069697545" sldId="38315"/>
        </pc:sldMkLst>
      </pc:sldChg>
      <pc:sldChg chg="add del">
        <pc:chgData name="Anuj Kumar" userId="fbbf561fc1d5fd09" providerId="LiveId" clId="{5DC30111-1F5E-4482-B6D0-10ECDF7AEDA3}" dt="2023-06-04T16:12:28.996" v="10676" actId="47"/>
        <pc:sldMkLst>
          <pc:docMk/>
          <pc:sldMk cId="2690183271" sldId="38316"/>
        </pc:sldMkLst>
      </pc:sldChg>
      <pc:sldChg chg="del">
        <pc:chgData name="Anuj Kumar" userId="fbbf561fc1d5fd09" providerId="LiveId" clId="{5DC30111-1F5E-4482-B6D0-10ECDF7AEDA3}" dt="2023-06-04T14:04:17.573" v="10612" actId="47"/>
        <pc:sldMkLst>
          <pc:docMk/>
          <pc:sldMk cId="4282570116" sldId="38317"/>
        </pc:sldMkLst>
      </pc:sldChg>
      <pc:sldChg chg="del">
        <pc:chgData name="Anuj Kumar" userId="fbbf561fc1d5fd09" providerId="LiveId" clId="{5DC30111-1F5E-4482-B6D0-10ECDF7AEDA3}" dt="2023-06-04T14:04:18.275" v="10613" actId="47"/>
        <pc:sldMkLst>
          <pc:docMk/>
          <pc:sldMk cId="2301981961" sldId="38318"/>
        </pc:sldMkLst>
      </pc:sldChg>
      <pc:sldChg chg="modSp add del mod">
        <pc:chgData name="Anuj Kumar" userId="fbbf561fc1d5fd09" providerId="LiveId" clId="{5DC30111-1F5E-4482-B6D0-10ECDF7AEDA3}" dt="2023-06-04T16:12:22.441" v="10662"/>
        <pc:sldMkLst>
          <pc:docMk/>
          <pc:sldMk cId="2572100216" sldId="38319"/>
        </pc:sldMkLst>
        <pc:spChg chg="mod">
          <ac:chgData name="Anuj Kumar" userId="fbbf561fc1d5fd09" providerId="LiveId" clId="{5DC30111-1F5E-4482-B6D0-10ECDF7AEDA3}" dt="2023-06-04T14:03:53.073" v="10595" actId="20577"/>
          <ac:spMkLst>
            <pc:docMk/>
            <pc:sldMk cId="2572100216" sldId="38319"/>
            <ac:spMk id="10" creationId="{7A2A7EC3-852A-5A16-F0B5-3531D0D66745}"/>
          </ac:spMkLst>
        </pc:spChg>
      </pc:sldChg>
      <pc:sldChg chg="addSp delSp modSp add del">
        <pc:chgData name="Anuj Kumar" userId="fbbf561fc1d5fd09" providerId="LiveId" clId="{5DC30111-1F5E-4482-B6D0-10ECDF7AEDA3}" dt="2023-06-04T14:08:38.363" v="10647" actId="47"/>
        <pc:sldMkLst>
          <pc:docMk/>
          <pc:sldMk cId="1307577324" sldId="38320"/>
        </pc:sldMkLst>
        <pc:picChg chg="add mod">
          <ac:chgData name="Anuj Kumar" userId="fbbf561fc1d5fd09" providerId="LiveId" clId="{5DC30111-1F5E-4482-B6D0-10ECDF7AEDA3}" dt="2023-06-04T07:42:54.896" v="2926" actId="1076"/>
          <ac:picMkLst>
            <pc:docMk/>
            <pc:sldMk cId="1307577324" sldId="38320"/>
            <ac:picMk id="3" creationId="{31D86CCA-43AC-2238-748B-7ADE135D2151}"/>
          </ac:picMkLst>
        </pc:picChg>
        <pc:picChg chg="del">
          <ac:chgData name="Anuj Kumar" userId="fbbf561fc1d5fd09" providerId="LiveId" clId="{5DC30111-1F5E-4482-B6D0-10ECDF7AEDA3}" dt="2023-06-04T07:42:51.571" v="2923" actId="478"/>
          <ac:picMkLst>
            <pc:docMk/>
            <pc:sldMk cId="1307577324" sldId="38320"/>
            <ac:picMk id="8194" creationId="{7D6B154A-E5F0-5C2A-4F5C-56C64F0E0869}"/>
          </ac:picMkLst>
        </pc:picChg>
      </pc:sldChg>
      <pc:sldChg chg="modSp add del mod">
        <pc:chgData name="Anuj Kumar" userId="fbbf561fc1d5fd09" providerId="LiveId" clId="{5DC30111-1F5E-4482-B6D0-10ECDF7AEDA3}" dt="2023-06-04T14:08:38.505" v="10648" actId="47"/>
        <pc:sldMkLst>
          <pc:docMk/>
          <pc:sldMk cId="695808600" sldId="38321"/>
        </pc:sldMkLst>
        <pc:spChg chg="mod">
          <ac:chgData name="Anuj Kumar" userId="fbbf561fc1d5fd09" providerId="LiveId" clId="{5DC30111-1F5E-4482-B6D0-10ECDF7AEDA3}" dt="2023-06-04T11:29:45.470" v="5012" actId="20577"/>
          <ac:spMkLst>
            <pc:docMk/>
            <pc:sldMk cId="695808600" sldId="38321"/>
            <ac:spMk id="7" creationId="{00000000-0000-0000-0000-000000000000}"/>
          </ac:spMkLst>
        </pc:spChg>
      </pc:sldChg>
      <pc:sldChg chg="modSp mod modAnim">
        <pc:chgData name="Anuj Kumar" userId="fbbf561fc1d5fd09" providerId="LiveId" clId="{5DC30111-1F5E-4482-B6D0-10ECDF7AEDA3}" dt="2023-06-04T17:23:04.016" v="10691" actId="6549"/>
        <pc:sldMkLst>
          <pc:docMk/>
          <pc:sldMk cId="2255358420" sldId="38322"/>
        </pc:sldMkLst>
        <pc:spChg chg="mod">
          <ac:chgData name="Anuj Kumar" userId="fbbf561fc1d5fd09" providerId="LiveId" clId="{5DC30111-1F5E-4482-B6D0-10ECDF7AEDA3}" dt="2023-06-04T12:54:16.933" v="6735" actId="20577"/>
          <ac:spMkLst>
            <pc:docMk/>
            <pc:sldMk cId="2255358420" sldId="38322"/>
            <ac:spMk id="3" creationId="{67EB1CA5-E6B0-1E53-5C8F-9568D9A39227}"/>
          </ac:spMkLst>
        </pc:spChg>
        <pc:spChg chg="mod">
          <ac:chgData name="Anuj Kumar" userId="fbbf561fc1d5fd09" providerId="LiveId" clId="{5DC30111-1F5E-4482-B6D0-10ECDF7AEDA3}" dt="2023-06-04T17:23:04.016" v="10691" actId="6549"/>
          <ac:spMkLst>
            <pc:docMk/>
            <pc:sldMk cId="2255358420" sldId="38322"/>
            <ac:spMk id="10" creationId="{7A2A7EC3-852A-5A16-F0B5-3531D0D66745}"/>
          </ac:spMkLst>
        </pc:spChg>
      </pc:sldChg>
      <pc:sldChg chg="modSp add del mod">
        <pc:chgData name="Anuj Kumar" userId="fbbf561fc1d5fd09" providerId="LiveId" clId="{5DC30111-1F5E-4482-B6D0-10ECDF7AEDA3}" dt="2023-06-04T14:08:39.463" v="10652" actId="47"/>
        <pc:sldMkLst>
          <pc:docMk/>
          <pc:sldMk cId="1651274004" sldId="38341"/>
        </pc:sldMkLst>
        <pc:spChg chg="mod">
          <ac:chgData name="Anuj Kumar" userId="fbbf561fc1d5fd09" providerId="LiveId" clId="{5DC30111-1F5E-4482-B6D0-10ECDF7AEDA3}" dt="2023-06-04T11:31:17.674" v="5098" actId="6549"/>
          <ac:spMkLst>
            <pc:docMk/>
            <pc:sldMk cId="1651274004" sldId="38341"/>
            <ac:spMk id="7" creationId="{00000000-0000-0000-0000-000000000000}"/>
          </ac:spMkLst>
        </pc:spChg>
      </pc:sldChg>
      <pc:sldChg chg="add del">
        <pc:chgData name="Anuj Kumar" userId="fbbf561fc1d5fd09" providerId="LiveId" clId="{5DC30111-1F5E-4482-B6D0-10ECDF7AEDA3}" dt="2023-06-04T16:12:29.025" v="10677" actId="47"/>
        <pc:sldMkLst>
          <pc:docMk/>
          <pc:sldMk cId="308575803" sldId="38375"/>
        </pc:sldMkLst>
      </pc:sldChg>
      <pc:sldChg chg="add del">
        <pc:chgData name="Anuj Kumar" userId="fbbf561fc1d5fd09" providerId="LiveId" clId="{5DC30111-1F5E-4482-B6D0-10ECDF7AEDA3}" dt="2023-06-04T16:12:29.611" v="10678" actId="47"/>
        <pc:sldMkLst>
          <pc:docMk/>
          <pc:sldMk cId="2421200633" sldId="38378"/>
        </pc:sldMkLst>
      </pc:sldChg>
      <pc:sldChg chg="add del">
        <pc:chgData name="Anuj Kumar" userId="fbbf561fc1d5fd09" providerId="LiveId" clId="{5DC30111-1F5E-4482-B6D0-10ECDF7AEDA3}" dt="2023-06-04T16:12:29.751" v="10679" actId="47"/>
        <pc:sldMkLst>
          <pc:docMk/>
          <pc:sldMk cId="2297732420" sldId="38381"/>
        </pc:sldMkLst>
      </pc:sldChg>
      <pc:sldChg chg="add del">
        <pc:chgData name="Anuj Kumar" userId="fbbf561fc1d5fd09" providerId="LiveId" clId="{5DC30111-1F5E-4482-B6D0-10ECDF7AEDA3}" dt="2023-06-04T16:12:29.925" v="10680" actId="47"/>
        <pc:sldMkLst>
          <pc:docMk/>
          <pc:sldMk cId="3150794565" sldId="38384"/>
        </pc:sldMkLst>
      </pc:sldChg>
      <pc:sldChg chg="add del">
        <pc:chgData name="Anuj Kumar" userId="fbbf561fc1d5fd09" providerId="LiveId" clId="{5DC30111-1F5E-4482-B6D0-10ECDF7AEDA3}" dt="2023-06-04T16:12:30.099" v="10681" actId="47"/>
        <pc:sldMkLst>
          <pc:docMk/>
          <pc:sldMk cId="2720461943" sldId="38387"/>
        </pc:sldMkLst>
      </pc:sldChg>
      <pc:sldChg chg="add del">
        <pc:chgData name="Anuj Kumar" userId="fbbf561fc1d5fd09" providerId="LiveId" clId="{5DC30111-1F5E-4482-B6D0-10ECDF7AEDA3}" dt="2023-06-04T16:12:30.287" v="10682" actId="47"/>
        <pc:sldMkLst>
          <pc:docMk/>
          <pc:sldMk cId="3383435853" sldId="38391"/>
        </pc:sldMkLst>
      </pc:sldChg>
      <pc:sldChg chg="add del">
        <pc:chgData name="Anuj Kumar" userId="fbbf561fc1d5fd09" providerId="LiveId" clId="{5DC30111-1F5E-4482-B6D0-10ECDF7AEDA3}" dt="2023-06-04T16:12:30.433" v="10683" actId="47"/>
        <pc:sldMkLst>
          <pc:docMk/>
          <pc:sldMk cId="4085914385" sldId="38395"/>
        </pc:sldMkLst>
      </pc:sldChg>
      <pc:sldChg chg="add del">
        <pc:chgData name="Anuj Kumar" userId="fbbf561fc1d5fd09" providerId="LiveId" clId="{5DC30111-1F5E-4482-B6D0-10ECDF7AEDA3}" dt="2023-06-04T16:12:30.621" v="10684" actId="47"/>
        <pc:sldMkLst>
          <pc:docMk/>
          <pc:sldMk cId="2511300353" sldId="38398"/>
        </pc:sldMkLst>
      </pc:sldChg>
      <pc:sldChg chg="add del">
        <pc:chgData name="Anuj Kumar" userId="fbbf561fc1d5fd09" providerId="LiveId" clId="{5DC30111-1F5E-4482-B6D0-10ECDF7AEDA3}" dt="2023-06-04T16:12:30.781" v="10685" actId="47"/>
        <pc:sldMkLst>
          <pc:docMk/>
          <pc:sldMk cId="585448536" sldId="38401"/>
        </pc:sldMkLst>
      </pc:sldChg>
      <pc:sldChg chg="add del">
        <pc:chgData name="Anuj Kumar" userId="fbbf561fc1d5fd09" providerId="LiveId" clId="{5DC30111-1F5E-4482-B6D0-10ECDF7AEDA3}" dt="2023-06-04T16:12:30.955" v="10686" actId="47"/>
        <pc:sldMkLst>
          <pc:docMk/>
          <pc:sldMk cId="1963820070" sldId="38404"/>
        </pc:sldMkLst>
      </pc:sldChg>
      <pc:sldChg chg="add del">
        <pc:chgData name="Anuj Kumar" userId="fbbf561fc1d5fd09" providerId="LiveId" clId="{5DC30111-1F5E-4482-B6D0-10ECDF7AEDA3}" dt="2023-06-04T16:12:31.111" v="10687" actId="47"/>
        <pc:sldMkLst>
          <pc:docMk/>
          <pc:sldMk cId="3496488460" sldId="38407"/>
        </pc:sldMkLst>
      </pc:sldChg>
      <pc:sldChg chg="add del">
        <pc:chgData name="Anuj Kumar" userId="fbbf561fc1d5fd09" providerId="LiveId" clId="{5DC30111-1F5E-4482-B6D0-10ECDF7AEDA3}" dt="2023-06-04T16:12:31.318" v="10688" actId="47"/>
        <pc:sldMkLst>
          <pc:docMk/>
          <pc:sldMk cId="2373669007" sldId="38410"/>
        </pc:sldMkLst>
      </pc:sldChg>
      <pc:sldChg chg="add del">
        <pc:chgData name="Anuj Kumar" userId="fbbf561fc1d5fd09" providerId="LiveId" clId="{5DC30111-1F5E-4482-B6D0-10ECDF7AEDA3}" dt="2023-06-04T16:12:31.936" v="10689" actId="47"/>
        <pc:sldMkLst>
          <pc:docMk/>
          <pc:sldMk cId="2625599545" sldId="38413"/>
        </pc:sldMkLst>
      </pc:sldChg>
      <pc:sldChg chg="add del">
        <pc:chgData name="Anuj Kumar" userId="fbbf561fc1d5fd09" providerId="LiveId" clId="{5DC30111-1F5E-4482-B6D0-10ECDF7AEDA3}" dt="2023-06-04T16:12:32.516" v="10690" actId="47"/>
        <pc:sldMkLst>
          <pc:docMk/>
          <pc:sldMk cId="374748814" sldId="38416"/>
        </pc:sldMkLst>
      </pc:sldChg>
      <pc:sldChg chg="add del">
        <pc:chgData name="Anuj Kumar" userId="fbbf561fc1d5fd09" providerId="LiveId" clId="{5DC30111-1F5E-4482-B6D0-10ECDF7AEDA3}" dt="2023-06-04T11:27:09.367" v="4754" actId="47"/>
        <pc:sldMkLst>
          <pc:docMk/>
          <pc:sldMk cId="4197453206" sldId="38428"/>
        </pc:sldMkLst>
      </pc:sldChg>
      <pc:sldChg chg="del">
        <pc:chgData name="Anuj Kumar" userId="fbbf561fc1d5fd09" providerId="LiveId" clId="{5DC30111-1F5E-4482-B6D0-10ECDF7AEDA3}" dt="2023-06-04T11:28:18.108" v="4784" actId="47"/>
        <pc:sldMkLst>
          <pc:docMk/>
          <pc:sldMk cId="1437660731" sldId="38429"/>
        </pc:sldMkLst>
      </pc:sldChg>
      <pc:sldChg chg="del">
        <pc:chgData name="Anuj Kumar" userId="fbbf561fc1d5fd09" providerId="LiveId" clId="{5DC30111-1F5E-4482-B6D0-10ECDF7AEDA3}" dt="2023-06-04T11:03:24.072" v="3926" actId="47"/>
        <pc:sldMkLst>
          <pc:docMk/>
          <pc:sldMk cId="1232078912" sldId="38430"/>
        </pc:sldMkLst>
      </pc:sldChg>
      <pc:sldChg chg="del">
        <pc:chgData name="Anuj Kumar" userId="fbbf561fc1d5fd09" providerId="LiveId" clId="{5DC30111-1F5E-4482-B6D0-10ECDF7AEDA3}" dt="2023-06-04T11:29:49.651" v="5013" actId="47"/>
        <pc:sldMkLst>
          <pc:docMk/>
          <pc:sldMk cId="3613194012" sldId="38431"/>
        </pc:sldMkLst>
      </pc:sldChg>
      <pc:sldChg chg="del">
        <pc:chgData name="Anuj Kumar" userId="fbbf561fc1d5fd09" providerId="LiveId" clId="{5DC30111-1F5E-4482-B6D0-10ECDF7AEDA3}" dt="2023-06-04T14:04:19.274" v="10614" actId="47"/>
        <pc:sldMkLst>
          <pc:docMk/>
          <pc:sldMk cId="2243531703" sldId="38432"/>
        </pc:sldMkLst>
      </pc:sldChg>
      <pc:sldChg chg="modSp add del mod">
        <pc:chgData name="Anuj Kumar" userId="fbbf561fc1d5fd09" providerId="LiveId" clId="{5DC30111-1F5E-4482-B6D0-10ECDF7AEDA3}" dt="2023-06-04T14:08:41.036" v="10656" actId="47"/>
        <pc:sldMkLst>
          <pc:docMk/>
          <pc:sldMk cId="2384620079" sldId="38433"/>
        </pc:sldMkLst>
        <pc:spChg chg="mod">
          <ac:chgData name="Anuj Kumar" userId="fbbf561fc1d5fd09" providerId="LiveId" clId="{5DC30111-1F5E-4482-B6D0-10ECDF7AEDA3}" dt="2023-06-04T11:45:56.771" v="6430" actId="20577"/>
          <ac:spMkLst>
            <pc:docMk/>
            <pc:sldMk cId="2384620079" sldId="38433"/>
            <ac:spMk id="7" creationId="{00000000-0000-0000-0000-000000000000}"/>
          </ac:spMkLst>
        </pc:spChg>
      </pc:sldChg>
      <pc:sldChg chg="del">
        <pc:chgData name="Anuj Kumar" userId="fbbf561fc1d5fd09" providerId="LiveId" clId="{5DC30111-1F5E-4482-B6D0-10ECDF7AEDA3}" dt="2023-06-04T11:46:00.308" v="6431" actId="47"/>
        <pc:sldMkLst>
          <pc:docMk/>
          <pc:sldMk cId="4036117081" sldId="38434"/>
        </pc:sldMkLst>
      </pc:sldChg>
      <pc:sldChg chg="del">
        <pc:chgData name="Anuj Kumar" userId="fbbf561fc1d5fd09" providerId="LiveId" clId="{5DC30111-1F5E-4482-B6D0-10ECDF7AEDA3}" dt="2023-06-04T14:05:42.044" v="10618" actId="47"/>
        <pc:sldMkLst>
          <pc:docMk/>
          <pc:sldMk cId="2016755087" sldId="38435"/>
        </pc:sldMkLst>
      </pc:sldChg>
      <pc:sldChg chg="del">
        <pc:chgData name="Anuj Kumar" userId="fbbf561fc1d5fd09" providerId="LiveId" clId="{5DC30111-1F5E-4482-B6D0-10ECDF7AEDA3}" dt="2023-06-04T14:05:42.155" v="10619" actId="47"/>
        <pc:sldMkLst>
          <pc:docMk/>
          <pc:sldMk cId="3012414357" sldId="38436"/>
        </pc:sldMkLst>
      </pc:sldChg>
      <pc:sldChg chg="del">
        <pc:chgData name="Anuj Kumar" userId="fbbf561fc1d5fd09" providerId="LiveId" clId="{5DC30111-1F5E-4482-B6D0-10ECDF7AEDA3}" dt="2023-06-04T14:05:42.323" v="10620" actId="47"/>
        <pc:sldMkLst>
          <pc:docMk/>
          <pc:sldMk cId="593885069" sldId="38437"/>
        </pc:sldMkLst>
      </pc:sldChg>
      <pc:sldChg chg="del">
        <pc:chgData name="Anuj Kumar" userId="fbbf561fc1d5fd09" providerId="LiveId" clId="{5DC30111-1F5E-4482-B6D0-10ECDF7AEDA3}" dt="2023-06-04T14:05:42.479" v="10621" actId="47"/>
        <pc:sldMkLst>
          <pc:docMk/>
          <pc:sldMk cId="1204732962" sldId="38438"/>
        </pc:sldMkLst>
      </pc:sldChg>
      <pc:sldChg chg="del">
        <pc:chgData name="Anuj Kumar" userId="fbbf561fc1d5fd09" providerId="LiveId" clId="{5DC30111-1F5E-4482-B6D0-10ECDF7AEDA3}" dt="2023-06-04T14:05:42.638" v="10622" actId="47"/>
        <pc:sldMkLst>
          <pc:docMk/>
          <pc:sldMk cId="3488428132" sldId="38439"/>
        </pc:sldMkLst>
      </pc:sldChg>
      <pc:sldChg chg="del">
        <pc:chgData name="Anuj Kumar" userId="fbbf561fc1d5fd09" providerId="LiveId" clId="{5DC30111-1F5E-4482-B6D0-10ECDF7AEDA3}" dt="2023-06-04T14:05:42.810" v="10623" actId="47"/>
        <pc:sldMkLst>
          <pc:docMk/>
          <pc:sldMk cId="827493818" sldId="38440"/>
        </pc:sldMkLst>
      </pc:sldChg>
      <pc:sldChg chg="del">
        <pc:chgData name="Anuj Kumar" userId="fbbf561fc1d5fd09" providerId="LiveId" clId="{5DC30111-1F5E-4482-B6D0-10ECDF7AEDA3}" dt="2023-06-04T14:05:42.980" v="10624" actId="47"/>
        <pc:sldMkLst>
          <pc:docMk/>
          <pc:sldMk cId="3789992977" sldId="38441"/>
        </pc:sldMkLst>
      </pc:sldChg>
      <pc:sldChg chg="del">
        <pc:chgData name="Anuj Kumar" userId="fbbf561fc1d5fd09" providerId="LiveId" clId="{5DC30111-1F5E-4482-B6D0-10ECDF7AEDA3}" dt="2023-06-04T14:05:43.123" v="10625" actId="47"/>
        <pc:sldMkLst>
          <pc:docMk/>
          <pc:sldMk cId="1873324193" sldId="38442"/>
        </pc:sldMkLst>
      </pc:sldChg>
      <pc:sldChg chg="del">
        <pc:chgData name="Anuj Kumar" userId="fbbf561fc1d5fd09" providerId="LiveId" clId="{5DC30111-1F5E-4482-B6D0-10ECDF7AEDA3}" dt="2023-06-04T14:05:43.292" v="10626" actId="47"/>
        <pc:sldMkLst>
          <pc:docMk/>
          <pc:sldMk cId="3663915808" sldId="38443"/>
        </pc:sldMkLst>
      </pc:sldChg>
      <pc:sldChg chg="del">
        <pc:chgData name="Anuj Kumar" userId="fbbf561fc1d5fd09" providerId="LiveId" clId="{5DC30111-1F5E-4482-B6D0-10ECDF7AEDA3}" dt="2023-06-04T14:05:43.463" v="10627" actId="47"/>
        <pc:sldMkLst>
          <pc:docMk/>
          <pc:sldMk cId="787256468" sldId="38444"/>
        </pc:sldMkLst>
      </pc:sldChg>
      <pc:sldChg chg="del">
        <pc:chgData name="Anuj Kumar" userId="fbbf561fc1d5fd09" providerId="LiveId" clId="{5DC30111-1F5E-4482-B6D0-10ECDF7AEDA3}" dt="2023-06-04T14:05:43.606" v="10628" actId="47"/>
        <pc:sldMkLst>
          <pc:docMk/>
          <pc:sldMk cId="815550808" sldId="38445"/>
        </pc:sldMkLst>
      </pc:sldChg>
      <pc:sldChg chg="del">
        <pc:chgData name="Anuj Kumar" userId="fbbf561fc1d5fd09" providerId="LiveId" clId="{5DC30111-1F5E-4482-B6D0-10ECDF7AEDA3}" dt="2023-06-04T14:05:44.044" v="10629" actId="47"/>
        <pc:sldMkLst>
          <pc:docMk/>
          <pc:sldMk cId="919665563" sldId="38446"/>
        </pc:sldMkLst>
      </pc:sldChg>
      <pc:sldChg chg="del">
        <pc:chgData name="Anuj Kumar" userId="fbbf561fc1d5fd09" providerId="LiveId" clId="{5DC30111-1F5E-4482-B6D0-10ECDF7AEDA3}" dt="2023-06-04T14:05:44.432" v="10630" actId="47"/>
        <pc:sldMkLst>
          <pc:docMk/>
          <pc:sldMk cId="843707124" sldId="38447"/>
        </pc:sldMkLst>
      </pc:sldChg>
      <pc:sldChg chg="add del">
        <pc:chgData name="Anuj Kumar" userId="fbbf561fc1d5fd09" providerId="LiveId" clId="{5DC30111-1F5E-4482-B6D0-10ECDF7AEDA3}" dt="2023-06-04T14:05:46.849" v="10633" actId="47"/>
        <pc:sldMkLst>
          <pc:docMk/>
          <pc:sldMk cId="3666744149" sldId="38448"/>
        </pc:sldMkLst>
      </pc:sldChg>
      <pc:sldChg chg="modSp add del mod">
        <pc:chgData name="Anuj Kumar" userId="fbbf561fc1d5fd09" providerId="LiveId" clId="{5DC30111-1F5E-4482-B6D0-10ECDF7AEDA3}" dt="2023-06-04T13:45:06.131" v="9448" actId="2696"/>
        <pc:sldMkLst>
          <pc:docMk/>
          <pc:sldMk cId="3029602857" sldId="38452"/>
        </pc:sldMkLst>
        <pc:spChg chg="mod">
          <ac:chgData name="Anuj Kumar" userId="fbbf561fc1d5fd09" providerId="LiveId" clId="{5DC30111-1F5E-4482-B6D0-10ECDF7AEDA3}" dt="2023-06-04T11:38:59.887" v="5763" actId="20577"/>
          <ac:spMkLst>
            <pc:docMk/>
            <pc:sldMk cId="3029602857" sldId="38452"/>
            <ac:spMk id="7" creationId="{00000000-0000-0000-0000-000000000000}"/>
          </ac:spMkLst>
        </pc:spChg>
      </pc:sldChg>
      <pc:sldChg chg="add">
        <pc:chgData name="Anuj Kumar" userId="fbbf561fc1d5fd09" providerId="LiveId" clId="{5DC30111-1F5E-4482-B6D0-10ECDF7AEDA3}" dt="2023-06-04T13:45:15.836" v="9449"/>
        <pc:sldMkLst>
          <pc:docMk/>
          <pc:sldMk cId="3138341182" sldId="38452"/>
        </pc:sldMkLst>
      </pc:sldChg>
      <pc:sldChg chg="modSp add mod">
        <pc:chgData name="Anuj Kumar" userId="fbbf561fc1d5fd09" providerId="LiveId" clId="{5DC30111-1F5E-4482-B6D0-10ECDF7AEDA3}" dt="2023-06-04T13:02:24.707" v="7909" actId="20577"/>
        <pc:sldMkLst>
          <pc:docMk/>
          <pc:sldMk cId="3515238921" sldId="38453"/>
        </pc:sldMkLst>
        <pc:spChg chg="mod">
          <ac:chgData name="Anuj Kumar" userId="fbbf561fc1d5fd09" providerId="LiveId" clId="{5DC30111-1F5E-4482-B6D0-10ECDF7AEDA3}" dt="2023-06-04T13:02:24.707" v="7909" actId="20577"/>
          <ac:spMkLst>
            <pc:docMk/>
            <pc:sldMk cId="3515238921" sldId="38453"/>
            <ac:spMk id="3" creationId="{67EB1CA5-E6B0-1E53-5C8F-9568D9A39227}"/>
          </ac:spMkLst>
        </pc:spChg>
        <pc:spChg chg="mod">
          <ac:chgData name="Anuj Kumar" userId="fbbf561fc1d5fd09" providerId="LiveId" clId="{5DC30111-1F5E-4482-B6D0-10ECDF7AEDA3}" dt="2023-06-04T13:02:20.396" v="7908" actId="20577"/>
          <ac:spMkLst>
            <pc:docMk/>
            <pc:sldMk cId="3515238921" sldId="38453"/>
            <ac:spMk id="10" creationId="{7A2A7EC3-852A-5A16-F0B5-3531D0D66745}"/>
          </ac:spMkLst>
        </pc:spChg>
      </pc:sldChg>
      <pc:sldChg chg="addSp delSp modSp add replId">
        <pc:chgData name="Anuj Kumar" userId="fbbf561fc1d5fd09" providerId="LiveId" clId="{5DC30111-1F5E-4482-B6D0-10ECDF7AEDA3}" dt="2023-06-04T13:02:37.257" v="7913" actId="1076"/>
        <pc:sldMkLst>
          <pc:docMk/>
          <pc:sldMk cId="1942775678" sldId="38454"/>
        </pc:sldMkLst>
        <pc:picChg chg="del">
          <ac:chgData name="Anuj Kumar" userId="fbbf561fc1d5fd09" providerId="LiveId" clId="{5DC30111-1F5E-4482-B6D0-10ECDF7AEDA3}" dt="2023-06-04T13:02:33.196" v="7910" actId="478"/>
          <ac:picMkLst>
            <pc:docMk/>
            <pc:sldMk cId="1942775678" sldId="38454"/>
            <ac:picMk id="3" creationId="{6B53D02C-E205-947A-8975-CE1184BD68FF}"/>
          </ac:picMkLst>
        </pc:picChg>
        <pc:picChg chg="add mod">
          <ac:chgData name="Anuj Kumar" userId="fbbf561fc1d5fd09" providerId="LiveId" clId="{5DC30111-1F5E-4482-B6D0-10ECDF7AEDA3}" dt="2023-06-04T13:02:37.257" v="7913" actId="1076"/>
          <ac:picMkLst>
            <pc:docMk/>
            <pc:sldMk cId="1942775678" sldId="38454"/>
            <ac:picMk id="14338" creationId="{C35BA91A-53E7-6E76-6859-D6AC2E074B5E}"/>
          </ac:picMkLst>
        </pc:picChg>
      </pc:sldChg>
      <pc:sldChg chg="modSp add mod replId">
        <pc:chgData name="Anuj Kumar" userId="fbbf561fc1d5fd09" providerId="LiveId" clId="{5DC30111-1F5E-4482-B6D0-10ECDF7AEDA3}" dt="2023-06-04T13:21:03.941" v="8594" actId="20577"/>
        <pc:sldMkLst>
          <pc:docMk/>
          <pc:sldMk cId="223149217" sldId="38455"/>
        </pc:sldMkLst>
        <pc:spChg chg="mod">
          <ac:chgData name="Anuj Kumar" userId="fbbf561fc1d5fd09" providerId="LiveId" clId="{5DC30111-1F5E-4482-B6D0-10ECDF7AEDA3}" dt="2023-06-04T13:21:03.941" v="8594" actId="20577"/>
          <ac:spMkLst>
            <pc:docMk/>
            <pc:sldMk cId="223149217" sldId="38455"/>
            <ac:spMk id="7" creationId="{00000000-0000-0000-0000-000000000000}"/>
          </ac:spMkLst>
        </pc:spChg>
      </pc:sldChg>
      <pc:sldChg chg="modSp add mod">
        <pc:chgData name="Anuj Kumar" userId="fbbf561fc1d5fd09" providerId="LiveId" clId="{5DC30111-1F5E-4482-B6D0-10ECDF7AEDA3}" dt="2023-06-04T12:56:54.901" v="7097" actId="20577"/>
        <pc:sldMkLst>
          <pc:docMk/>
          <pc:sldMk cId="2254958310" sldId="38456"/>
        </pc:sldMkLst>
        <pc:spChg chg="mod">
          <ac:chgData name="Anuj Kumar" userId="fbbf561fc1d5fd09" providerId="LiveId" clId="{5DC30111-1F5E-4482-B6D0-10ECDF7AEDA3}" dt="2023-06-04T12:56:54.901" v="7097" actId="20577"/>
          <ac:spMkLst>
            <pc:docMk/>
            <pc:sldMk cId="2254958310" sldId="38456"/>
            <ac:spMk id="3" creationId="{67EB1CA5-E6B0-1E53-5C8F-9568D9A39227}"/>
          </ac:spMkLst>
        </pc:spChg>
        <pc:spChg chg="mod">
          <ac:chgData name="Anuj Kumar" userId="fbbf561fc1d5fd09" providerId="LiveId" clId="{5DC30111-1F5E-4482-B6D0-10ECDF7AEDA3}" dt="2023-06-04T12:56:45.198" v="7096" actId="20577"/>
          <ac:spMkLst>
            <pc:docMk/>
            <pc:sldMk cId="2254958310" sldId="38456"/>
            <ac:spMk id="10" creationId="{7A2A7EC3-852A-5A16-F0B5-3531D0D66745}"/>
          </ac:spMkLst>
        </pc:spChg>
      </pc:sldChg>
      <pc:sldChg chg="addSp delSp modSp add replId">
        <pc:chgData name="Anuj Kumar" userId="fbbf561fc1d5fd09" providerId="LiveId" clId="{5DC30111-1F5E-4482-B6D0-10ECDF7AEDA3}" dt="2023-06-04T13:26:57.853" v="8803" actId="478"/>
        <pc:sldMkLst>
          <pc:docMk/>
          <pc:sldMk cId="2088624400" sldId="38457"/>
        </pc:sldMkLst>
        <pc:spChg chg="add del">
          <ac:chgData name="Anuj Kumar" userId="fbbf561fc1d5fd09" providerId="LiveId" clId="{5DC30111-1F5E-4482-B6D0-10ECDF7AEDA3}" dt="2023-06-04T13:26:57.853" v="8803" actId="478"/>
          <ac:spMkLst>
            <pc:docMk/>
            <pc:sldMk cId="2088624400" sldId="38457"/>
            <ac:spMk id="3" creationId="{95DF305E-E929-0C20-E195-40B5A3EA026D}"/>
          </ac:spMkLst>
        </pc:spChg>
        <pc:picChg chg="del">
          <ac:chgData name="Anuj Kumar" userId="fbbf561fc1d5fd09" providerId="LiveId" clId="{5DC30111-1F5E-4482-B6D0-10ECDF7AEDA3}" dt="2023-06-04T12:57:02.555" v="7098" actId="478"/>
          <ac:picMkLst>
            <pc:docMk/>
            <pc:sldMk cId="2088624400" sldId="38457"/>
            <ac:picMk id="1028" creationId="{D5118858-4118-CCD0-F9F6-6D49812A1846}"/>
          </ac:picMkLst>
        </pc:picChg>
        <pc:picChg chg="add mod">
          <ac:chgData name="Anuj Kumar" userId="fbbf561fc1d5fd09" providerId="LiveId" clId="{5DC30111-1F5E-4482-B6D0-10ECDF7AEDA3}" dt="2023-06-04T12:57:07.458" v="7101" actId="1076"/>
          <ac:picMkLst>
            <pc:docMk/>
            <pc:sldMk cId="2088624400" sldId="38457"/>
            <ac:picMk id="12290" creationId="{BCE91DBA-61B9-8CA6-EAC8-EA6766E3BDA2}"/>
          </ac:picMkLst>
        </pc:picChg>
      </pc:sldChg>
      <pc:sldChg chg="modSp add mod replId">
        <pc:chgData name="Anuj Kumar" userId="fbbf561fc1d5fd09" providerId="LiveId" clId="{5DC30111-1F5E-4482-B6D0-10ECDF7AEDA3}" dt="2023-06-04T13:30:57.178" v="8877" actId="21"/>
        <pc:sldMkLst>
          <pc:docMk/>
          <pc:sldMk cId="2131169112" sldId="38458"/>
        </pc:sldMkLst>
        <pc:spChg chg="mod">
          <ac:chgData name="Anuj Kumar" userId="fbbf561fc1d5fd09" providerId="LiveId" clId="{5DC30111-1F5E-4482-B6D0-10ECDF7AEDA3}" dt="2023-06-04T13:30:57.178" v="8877" actId="21"/>
          <ac:spMkLst>
            <pc:docMk/>
            <pc:sldMk cId="2131169112" sldId="38458"/>
            <ac:spMk id="7" creationId="{00000000-0000-0000-0000-000000000000}"/>
          </ac:spMkLst>
        </pc:spChg>
      </pc:sldChg>
      <pc:sldChg chg="modSp add mod">
        <pc:chgData name="Anuj Kumar" userId="fbbf561fc1d5fd09" providerId="LiveId" clId="{5DC30111-1F5E-4482-B6D0-10ECDF7AEDA3}" dt="2023-06-04T12:59:54.894" v="7498" actId="20577"/>
        <pc:sldMkLst>
          <pc:docMk/>
          <pc:sldMk cId="2656432652" sldId="38459"/>
        </pc:sldMkLst>
        <pc:spChg chg="mod">
          <ac:chgData name="Anuj Kumar" userId="fbbf561fc1d5fd09" providerId="LiveId" clId="{5DC30111-1F5E-4482-B6D0-10ECDF7AEDA3}" dt="2023-06-04T12:59:54.894" v="7498" actId="20577"/>
          <ac:spMkLst>
            <pc:docMk/>
            <pc:sldMk cId="2656432652" sldId="38459"/>
            <ac:spMk id="3" creationId="{67EB1CA5-E6B0-1E53-5C8F-9568D9A39227}"/>
          </ac:spMkLst>
        </pc:spChg>
        <pc:spChg chg="mod">
          <ac:chgData name="Anuj Kumar" userId="fbbf561fc1d5fd09" providerId="LiveId" clId="{5DC30111-1F5E-4482-B6D0-10ECDF7AEDA3}" dt="2023-06-04T12:59:52.357" v="7497" actId="20577"/>
          <ac:spMkLst>
            <pc:docMk/>
            <pc:sldMk cId="2656432652" sldId="38459"/>
            <ac:spMk id="10" creationId="{7A2A7EC3-852A-5A16-F0B5-3531D0D66745}"/>
          </ac:spMkLst>
        </pc:spChg>
      </pc:sldChg>
      <pc:sldChg chg="addSp delSp modSp add mod replId">
        <pc:chgData name="Anuj Kumar" userId="fbbf561fc1d5fd09" providerId="LiveId" clId="{5DC30111-1F5E-4482-B6D0-10ECDF7AEDA3}" dt="2023-06-04T13:27:24.338" v="8807" actId="1076"/>
        <pc:sldMkLst>
          <pc:docMk/>
          <pc:sldMk cId="471094525" sldId="38460"/>
        </pc:sldMkLst>
        <pc:picChg chg="add mod">
          <ac:chgData name="Anuj Kumar" userId="fbbf561fc1d5fd09" providerId="LiveId" clId="{5DC30111-1F5E-4482-B6D0-10ECDF7AEDA3}" dt="2023-06-04T13:27:24.338" v="8807" actId="1076"/>
          <ac:picMkLst>
            <pc:docMk/>
            <pc:sldMk cId="471094525" sldId="38460"/>
            <ac:picMk id="4" creationId="{81E041C2-01A8-A4DF-822D-1770964619DD}"/>
          </ac:picMkLst>
        </pc:picChg>
        <pc:picChg chg="del">
          <ac:chgData name="Anuj Kumar" userId="fbbf561fc1d5fd09" providerId="LiveId" clId="{5DC30111-1F5E-4482-B6D0-10ECDF7AEDA3}" dt="2023-06-04T13:00:06.131" v="7499" actId="478"/>
          <ac:picMkLst>
            <pc:docMk/>
            <pc:sldMk cId="471094525" sldId="38460"/>
            <ac:picMk id="12290" creationId="{BCE91DBA-61B9-8CA6-EAC8-EA6766E3BDA2}"/>
          </ac:picMkLst>
        </pc:picChg>
        <pc:picChg chg="add del mod">
          <ac:chgData name="Anuj Kumar" userId="fbbf561fc1d5fd09" providerId="LiveId" clId="{5DC30111-1F5E-4482-B6D0-10ECDF7AEDA3}" dt="2023-06-04T13:27:18.702" v="8804" actId="478"/>
          <ac:picMkLst>
            <pc:docMk/>
            <pc:sldMk cId="471094525" sldId="38460"/>
            <ac:picMk id="13314" creationId="{D0709E86-8631-768F-BE66-686EA8E382D4}"/>
          </ac:picMkLst>
        </pc:picChg>
      </pc:sldChg>
      <pc:sldChg chg="modSp add mod replId">
        <pc:chgData name="Anuj Kumar" userId="fbbf561fc1d5fd09" providerId="LiveId" clId="{5DC30111-1F5E-4482-B6D0-10ECDF7AEDA3}" dt="2023-06-04T13:25:32.996" v="8767" actId="21"/>
        <pc:sldMkLst>
          <pc:docMk/>
          <pc:sldMk cId="3801282567" sldId="38461"/>
        </pc:sldMkLst>
        <pc:spChg chg="mod">
          <ac:chgData name="Anuj Kumar" userId="fbbf561fc1d5fd09" providerId="LiveId" clId="{5DC30111-1F5E-4482-B6D0-10ECDF7AEDA3}" dt="2023-06-04T13:25:32.996" v="8767" actId="21"/>
          <ac:spMkLst>
            <pc:docMk/>
            <pc:sldMk cId="3801282567" sldId="38461"/>
            <ac:spMk id="7" creationId="{00000000-0000-0000-0000-000000000000}"/>
          </ac:spMkLst>
        </pc:spChg>
      </pc:sldChg>
      <pc:sldChg chg="modSp add mod">
        <pc:chgData name="Anuj Kumar" userId="fbbf561fc1d5fd09" providerId="LiveId" clId="{5DC30111-1F5E-4482-B6D0-10ECDF7AEDA3}" dt="2023-06-04T14:03:15.050" v="10572" actId="20577"/>
        <pc:sldMkLst>
          <pc:docMk/>
          <pc:sldMk cId="3262603821" sldId="38462"/>
        </pc:sldMkLst>
        <pc:spChg chg="mod">
          <ac:chgData name="Anuj Kumar" userId="fbbf561fc1d5fd09" providerId="LiveId" clId="{5DC30111-1F5E-4482-B6D0-10ECDF7AEDA3}" dt="2023-06-04T14:03:15.050" v="10572" actId="20577"/>
          <ac:spMkLst>
            <pc:docMk/>
            <pc:sldMk cId="3262603821" sldId="38462"/>
            <ac:spMk id="10" creationId="{7A2A7EC3-852A-5A16-F0B5-3531D0D66745}"/>
          </ac:spMkLst>
        </pc:spChg>
      </pc:sldChg>
      <pc:sldChg chg="add replId">
        <pc:chgData name="Anuj Kumar" userId="fbbf561fc1d5fd09" providerId="LiveId" clId="{5DC30111-1F5E-4482-B6D0-10ECDF7AEDA3}" dt="2023-06-04T13:00:16.181" v="7503" actId="2890"/>
        <pc:sldMkLst>
          <pc:docMk/>
          <pc:sldMk cId="2173870835" sldId="38463"/>
        </pc:sldMkLst>
      </pc:sldChg>
      <pc:sldChg chg="add replId">
        <pc:chgData name="Anuj Kumar" userId="fbbf561fc1d5fd09" providerId="LiveId" clId="{5DC30111-1F5E-4482-B6D0-10ECDF7AEDA3}" dt="2023-06-04T13:00:16.181" v="7503" actId="2890"/>
        <pc:sldMkLst>
          <pc:docMk/>
          <pc:sldMk cId="414505812" sldId="38464"/>
        </pc:sldMkLst>
      </pc:sldChg>
      <pc:sldChg chg="modSp add mod">
        <pc:chgData name="Anuj Kumar" userId="fbbf561fc1d5fd09" providerId="LiveId" clId="{5DC30111-1F5E-4482-B6D0-10ECDF7AEDA3}" dt="2023-06-04T13:08:32.855" v="8380" actId="20577"/>
        <pc:sldMkLst>
          <pc:docMk/>
          <pc:sldMk cId="3707971865" sldId="38465"/>
        </pc:sldMkLst>
        <pc:spChg chg="mod">
          <ac:chgData name="Anuj Kumar" userId="fbbf561fc1d5fd09" providerId="LiveId" clId="{5DC30111-1F5E-4482-B6D0-10ECDF7AEDA3}" dt="2023-06-04T13:08:32.855" v="8380" actId="20577"/>
          <ac:spMkLst>
            <pc:docMk/>
            <pc:sldMk cId="3707971865" sldId="38465"/>
            <ac:spMk id="10" creationId="{7A2A7EC3-852A-5A16-F0B5-3531D0D66745}"/>
          </ac:spMkLst>
        </pc:spChg>
      </pc:sldChg>
      <pc:sldChg chg="addSp delSp modSp add replId">
        <pc:chgData name="Anuj Kumar" userId="fbbf561fc1d5fd09" providerId="LiveId" clId="{5DC30111-1F5E-4482-B6D0-10ECDF7AEDA3}" dt="2023-06-04T13:05:43.082" v="8306" actId="1076"/>
        <pc:sldMkLst>
          <pc:docMk/>
          <pc:sldMk cId="1726081010" sldId="38466"/>
        </pc:sldMkLst>
        <pc:picChg chg="del">
          <ac:chgData name="Anuj Kumar" userId="fbbf561fc1d5fd09" providerId="LiveId" clId="{5DC30111-1F5E-4482-B6D0-10ECDF7AEDA3}" dt="2023-06-04T13:05:39.397" v="8303" actId="478"/>
          <ac:picMkLst>
            <pc:docMk/>
            <pc:sldMk cId="1726081010" sldId="38466"/>
            <ac:picMk id="14338" creationId="{C35BA91A-53E7-6E76-6859-D6AC2E074B5E}"/>
          </ac:picMkLst>
        </pc:picChg>
        <pc:picChg chg="add mod">
          <ac:chgData name="Anuj Kumar" userId="fbbf561fc1d5fd09" providerId="LiveId" clId="{5DC30111-1F5E-4482-B6D0-10ECDF7AEDA3}" dt="2023-06-04T13:05:43.082" v="8306" actId="1076"/>
          <ac:picMkLst>
            <pc:docMk/>
            <pc:sldMk cId="1726081010" sldId="38466"/>
            <ac:picMk id="15362" creationId="{58423FD8-CB5D-9E22-0DCA-C965031BCD7C}"/>
          </ac:picMkLst>
        </pc:picChg>
      </pc:sldChg>
      <pc:sldChg chg="modSp add mod replId">
        <pc:chgData name="Anuj Kumar" userId="fbbf561fc1d5fd09" providerId="LiveId" clId="{5DC30111-1F5E-4482-B6D0-10ECDF7AEDA3}" dt="2023-06-04T13:15:30.111" v="8404" actId="21"/>
        <pc:sldMkLst>
          <pc:docMk/>
          <pc:sldMk cId="1119978092" sldId="38467"/>
        </pc:sldMkLst>
        <pc:spChg chg="mod">
          <ac:chgData name="Anuj Kumar" userId="fbbf561fc1d5fd09" providerId="LiveId" clId="{5DC30111-1F5E-4482-B6D0-10ECDF7AEDA3}" dt="2023-06-04T13:15:30.111" v="8404" actId="21"/>
          <ac:spMkLst>
            <pc:docMk/>
            <pc:sldMk cId="1119978092" sldId="38467"/>
            <ac:spMk id="7" creationId="{00000000-0000-0000-0000-000000000000}"/>
          </ac:spMkLst>
        </pc:spChg>
      </pc:sldChg>
      <pc:sldChg chg="addSp delSp modSp add mod">
        <pc:chgData name="Anuj Kumar" userId="fbbf561fc1d5fd09" providerId="LiveId" clId="{5DC30111-1F5E-4482-B6D0-10ECDF7AEDA3}" dt="2023-06-04T13:44:25.211" v="9442" actId="22"/>
        <pc:sldMkLst>
          <pc:docMk/>
          <pc:sldMk cId="1414782461" sldId="38468"/>
        </pc:sldMkLst>
        <pc:spChg chg="add del">
          <ac:chgData name="Anuj Kumar" userId="fbbf561fc1d5fd09" providerId="LiveId" clId="{5DC30111-1F5E-4482-B6D0-10ECDF7AEDA3}" dt="2023-06-04T13:44:25.211" v="9442" actId="22"/>
          <ac:spMkLst>
            <pc:docMk/>
            <pc:sldMk cId="1414782461" sldId="38468"/>
            <ac:spMk id="4" creationId="{E277D83F-FCBB-30D7-BC3E-B1E56A3DDDC2}"/>
          </ac:spMkLst>
        </pc:spChg>
        <pc:spChg chg="mod">
          <ac:chgData name="Anuj Kumar" userId="fbbf561fc1d5fd09" providerId="LiveId" clId="{5DC30111-1F5E-4482-B6D0-10ECDF7AEDA3}" dt="2023-06-04T13:15:33.630" v="8406"/>
          <ac:spMkLst>
            <pc:docMk/>
            <pc:sldMk cId="1414782461" sldId="38468"/>
            <ac:spMk id="7" creationId="{00000000-0000-0000-0000-000000000000}"/>
          </ac:spMkLst>
        </pc:spChg>
      </pc:sldChg>
      <pc:sldChg chg="modSp add mod">
        <pc:chgData name="Anuj Kumar" userId="fbbf561fc1d5fd09" providerId="LiveId" clId="{5DC30111-1F5E-4482-B6D0-10ECDF7AEDA3}" dt="2023-06-04T13:26:21.663" v="8801" actId="20577"/>
        <pc:sldMkLst>
          <pc:docMk/>
          <pc:sldMk cId="3674595311" sldId="38469"/>
        </pc:sldMkLst>
        <pc:spChg chg="mod">
          <ac:chgData name="Anuj Kumar" userId="fbbf561fc1d5fd09" providerId="LiveId" clId="{5DC30111-1F5E-4482-B6D0-10ECDF7AEDA3}" dt="2023-06-04T13:26:21.663" v="8801" actId="20577"/>
          <ac:spMkLst>
            <pc:docMk/>
            <pc:sldMk cId="3674595311" sldId="38469"/>
            <ac:spMk id="7" creationId="{00000000-0000-0000-0000-000000000000}"/>
          </ac:spMkLst>
        </pc:spChg>
      </pc:sldChg>
      <pc:sldChg chg="modSp add mod">
        <pc:chgData name="Anuj Kumar" userId="fbbf561fc1d5fd09" providerId="LiveId" clId="{5DC30111-1F5E-4482-B6D0-10ECDF7AEDA3}" dt="2023-06-04T13:32:31.456" v="8922" actId="6549"/>
        <pc:sldMkLst>
          <pc:docMk/>
          <pc:sldMk cId="1793858937" sldId="38470"/>
        </pc:sldMkLst>
        <pc:spChg chg="mod">
          <ac:chgData name="Anuj Kumar" userId="fbbf561fc1d5fd09" providerId="LiveId" clId="{5DC30111-1F5E-4482-B6D0-10ECDF7AEDA3}" dt="2023-06-04T13:32:31.456" v="8922" actId="6549"/>
          <ac:spMkLst>
            <pc:docMk/>
            <pc:sldMk cId="1793858937" sldId="38470"/>
            <ac:spMk id="7" creationId="{00000000-0000-0000-0000-000000000000}"/>
          </ac:spMkLst>
        </pc:spChg>
      </pc:sldChg>
      <pc:sldChg chg="modSp add mod">
        <pc:chgData name="Anuj Kumar" userId="fbbf561fc1d5fd09" providerId="LiveId" clId="{5DC30111-1F5E-4482-B6D0-10ECDF7AEDA3}" dt="2023-06-04T13:44:39.290" v="9447" actId="20577"/>
        <pc:sldMkLst>
          <pc:docMk/>
          <pc:sldMk cId="4075611433" sldId="38471"/>
        </pc:sldMkLst>
        <pc:spChg chg="mod">
          <ac:chgData name="Anuj Kumar" userId="fbbf561fc1d5fd09" providerId="LiveId" clId="{5DC30111-1F5E-4482-B6D0-10ECDF7AEDA3}" dt="2023-06-04T13:44:39.290" v="9447" actId="20577"/>
          <ac:spMkLst>
            <pc:docMk/>
            <pc:sldMk cId="4075611433" sldId="38471"/>
            <ac:spMk id="10" creationId="{7A2A7EC3-852A-5A16-F0B5-3531D0D66745}"/>
          </ac:spMkLst>
        </pc:spChg>
      </pc:sldChg>
      <pc:sldChg chg="add">
        <pc:chgData name="Anuj Kumar" userId="fbbf561fc1d5fd09" providerId="LiveId" clId="{5DC30111-1F5E-4482-B6D0-10ECDF7AEDA3}" dt="2023-06-04T13:44:35.359" v="9443"/>
        <pc:sldMkLst>
          <pc:docMk/>
          <pc:sldMk cId="3949776194" sldId="38472"/>
        </pc:sldMkLst>
      </pc:sldChg>
      <pc:sldChg chg="add">
        <pc:chgData name="Anuj Kumar" userId="fbbf561fc1d5fd09" providerId="LiveId" clId="{5DC30111-1F5E-4482-B6D0-10ECDF7AEDA3}" dt="2023-06-04T13:44:35.359" v="9443"/>
        <pc:sldMkLst>
          <pc:docMk/>
          <pc:sldMk cId="1487317677" sldId="38473"/>
        </pc:sldMkLst>
      </pc:sldChg>
      <pc:sldChg chg="modSp add mod">
        <pc:chgData name="Anuj Kumar" userId="fbbf561fc1d5fd09" providerId="LiveId" clId="{5DC30111-1F5E-4482-B6D0-10ECDF7AEDA3}" dt="2023-06-04T13:49:51.988" v="9964" actId="20577"/>
        <pc:sldMkLst>
          <pc:docMk/>
          <pc:sldMk cId="4099954708" sldId="38474"/>
        </pc:sldMkLst>
        <pc:spChg chg="mod">
          <ac:chgData name="Anuj Kumar" userId="fbbf561fc1d5fd09" providerId="LiveId" clId="{5DC30111-1F5E-4482-B6D0-10ECDF7AEDA3}" dt="2023-06-04T13:49:51.988" v="9964" actId="20577"/>
          <ac:spMkLst>
            <pc:docMk/>
            <pc:sldMk cId="4099954708" sldId="38474"/>
            <ac:spMk id="10" creationId="{7A2A7EC3-852A-5A16-F0B5-3531D0D66745}"/>
          </ac:spMkLst>
        </pc:spChg>
      </pc:sldChg>
      <pc:sldChg chg="addSp delSp modSp add">
        <pc:chgData name="Anuj Kumar" userId="fbbf561fc1d5fd09" providerId="LiveId" clId="{5DC30111-1F5E-4482-B6D0-10ECDF7AEDA3}" dt="2023-06-04T13:53:57.109" v="10054" actId="1076"/>
        <pc:sldMkLst>
          <pc:docMk/>
          <pc:sldMk cId="1163768657" sldId="38475"/>
        </pc:sldMkLst>
        <pc:picChg chg="del">
          <ac:chgData name="Anuj Kumar" userId="fbbf561fc1d5fd09" providerId="LiveId" clId="{5DC30111-1F5E-4482-B6D0-10ECDF7AEDA3}" dt="2023-06-04T13:53:48.830" v="10051" actId="478"/>
          <ac:picMkLst>
            <pc:docMk/>
            <pc:sldMk cId="1163768657" sldId="38475"/>
            <ac:picMk id="3" creationId="{B9A3922F-12C5-F1AC-E01A-99450645A1E2}"/>
          </ac:picMkLst>
        </pc:picChg>
        <pc:picChg chg="add mod">
          <ac:chgData name="Anuj Kumar" userId="fbbf561fc1d5fd09" providerId="LiveId" clId="{5DC30111-1F5E-4482-B6D0-10ECDF7AEDA3}" dt="2023-06-04T13:53:57.109" v="10054" actId="1076"/>
          <ac:picMkLst>
            <pc:docMk/>
            <pc:sldMk cId="1163768657" sldId="38475"/>
            <ac:picMk id="16386" creationId="{8047867D-F64D-C08A-EA6A-5B9284FC306F}"/>
          </ac:picMkLst>
        </pc:picChg>
      </pc:sldChg>
      <pc:sldChg chg="modSp add mod">
        <pc:chgData name="Anuj Kumar" userId="fbbf561fc1d5fd09" providerId="LiveId" clId="{5DC30111-1F5E-4482-B6D0-10ECDF7AEDA3}" dt="2023-06-04T13:55:37.467" v="10135" actId="21"/>
        <pc:sldMkLst>
          <pc:docMk/>
          <pc:sldMk cId="1224161806" sldId="38476"/>
        </pc:sldMkLst>
        <pc:spChg chg="mod">
          <ac:chgData name="Anuj Kumar" userId="fbbf561fc1d5fd09" providerId="LiveId" clId="{5DC30111-1F5E-4482-B6D0-10ECDF7AEDA3}" dt="2023-06-04T13:55:37.467" v="10135" actId="21"/>
          <ac:spMkLst>
            <pc:docMk/>
            <pc:sldMk cId="1224161806" sldId="38476"/>
            <ac:spMk id="7" creationId="{00000000-0000-0000-0000-000000000000}"/>
          </ac:spMkLst>
        </pc:spChg>
      </pc:sldChg>
      <pc:sldChg chg="addSp delSp modSp add mod">
        <pc:chgData name="Anuj Kumar" userId="fbbf561fc1d5fd09" providerId="LiveId" clId="{5DC30111-1F5E-4482-B6D0-10ECDF7AEDA3}" dt="2023-06-04T13:55:42.154" v="10139"/>
        <pc:sldMkLst>
          <pc:docMk/>
          <pc:sldMk cId="3286875056" sldId="38477"/>
        </pc:sldMkLst>
        <pc:spChg chg="add del">
          <ac:chgData name="Anuj Kumar" userId="fbbf561fc1d5fd09" providerId="LiveId" clId="{5DC30111-1F5E-4482-B6D0-10ECDF7AEDA3}" dt="2023-06-04T13:55:41.241" v="10138" actId="22"/>
          <ac:spMkLst>
            <pc:docMk/>
            <pc:sldMk cId="3286875056" sldId="38477"/>
            <ac:spMk id="4" creationId="{D6B2F8C0-50E0-A2EB-5C45-39616A785F69}"/>
          </ac:spMkLst>
        </pc:spChg>
        <pc:spChg chg="mod">
          <ac:chgData name="Anuj Kumar" userId="fbbf561fc1d5fd09" providerId="LiveId" clId="{5DC30111-1F5E-4482-B6D0-10ECDF7AEDA3}" dt="2023-06-04T13:55:42.154" v="10139"/>
          <ac:spMkLst>
            <pc:docMk/>
            <pc:sldMk cId="3286875056" sldId="38477"/>
            <ac:spMk id="7" creationId="{00000000-0000-0000-0000-000000000000}"/>
          </ac:spMkLst>
        </pc:spChg>
      </pc:sldChg>
      <pc:sldChg chg="modSp add mod">
        <pc:chgData name="Anuj Kumar" userId="fbbf561fc1d5fd09" providerId="LiveId" clId="{5DC30111-1F5E-4482-B6D0-10ECDF7AEDA3}" dt="2023-06-04T13:58:39.350" v="10460" actId="20577"/>
        <pc:sldMkLst>
          <pc:docMk/>
          <pc:sldMk cId="2883221122" sldId="38478"/>
        </pc:sldMkLst>
        <pc:spChg chg="mod">
          <ac:chgData name="Anuj Kumar" userId="fbbf561fc1d5fd09" providerId="LiveId" clId="{5DC30111-1F5E-4482-B6D0-10ECDF7AEDA3}" dt="2023-06-04T13:58:39.350" v="10460" actId="20577"/>
          <ac:spMkLst>
            <pc:docMk/>
            <pc:sldMk cId="2883221122" sldId="38478"/>
            <ac:spMk id="3" creationId="{67EB1CA5-E6B0-1E53-5C8F-9568D9A39227}"/>
          </ac:spMkLst>
        </pc:spChg>
        <pc:spChg chg="mod">
          <ac:chgData name="Anuj Kumar" userId="fbbf561fc1d5fd09" providerId="LiveId" clId="{5DC30111-1F5E-4482-B6D0-10ECDF7AEDA3}" dt="2023-06-04T13:58:11.898" v="10455" actId="6549"/>
          <ac:spMkLst>
            <pc:docMk/>
            <pc:sldMk cId="2883221122" sldId="38478"/>
            <ac:spMk id="10" creationId="{7A2A7EC3-852A-5A16-F0B5-3531D0D66745}"/>
          </ac:spMkLst>
        </pc:spChg>
      </pc:sldChg>
      <pc:sldChg chg="addSp delSp modSp add replId">
        <pc:chgData name="Anuj Kumar" userId="fbbf561fc1d5fd09" providerId="LiveId" clId="{5DC30111-1F5E-4482-B6D0-10ECDF7AEDA3}" dt="2023-06-04T13:58:36.217" v="10459" actId="1076"/>
        <pc:sldMkLst>
          <pc:docMk/>
          <pc:sldMk cId="2453139220" sldId="38479"/>
        </pc:sldMkLst>
        <pc:picChg chg="del">
          <ac:chgData name="Anuj Kumar" userId="fbbf561fc1d5fd09" providerId="LiveId" clId="{5DC30111-1F5E-4482-B6D0-10ECDF7AEDA3}" dt="2023-06-04T13:58:30.989" v="10456" actId="478"/>
          <ac:picMkLst>
            <pc:docMk/>
            <pc:sldMk cId="2453139220" sldId="38479"/>
            <ac:picMk id="1026" creationId="{BF026146-C5B6-7093-6DC9-0C41EA7D6729}"/>
          </ac:picMkLst>
        </pc:picChg>
        <pc:picChg chg="add mod">
          <ac:chgData name="Anuj Kumar" userId="fbbf561fc1d5fd09" providerId="LiveId" clId="{5DC30111-1F5E-4482-B6D0-10ECDF7AEDA3}" dt="2023-06-04T13:58:36.217" v="10459" actId="1076"/>
          <ac:picMkLst>
            <pc:docMk/>
            <pc:sldMk cId="2453139220" sldId="38479"/>
            <ac:picMk id="18434" creationId="{30B7A024-E01A-B80E-A8B1-BCA61B7C450B}"/>
          </ac:picMkLst>
        </pc:picChg>
      </pc:sldChg>
      <pc:sldChg chg="modSp add mod replId">
        <pc:chgData name="Anuj Kumar" userId="fbbf561fc1d5fd09" providerId="LiveId" clId="{5DC30111-1F5E-4482-B6D0-10ECDF7AEDA3}" dt="2023-06-04T14:02:13.182" v="10557" actId="21"/>
        <pc:sldMkLst>
          <pc:docMk/>
          <pc:sldMk cId="1139582174" sldId="38480"/>
        </pc:sldMkLst>
        <pc:spChg chg="mod">
          <ac:chgData name="Anuj Kumar" userId="fbbf561fc1d5fd09" providerId="LiveId" clId="{5DC30111-1F5E-4482-B6D0-10ECDF7AEDA3}" dt="2023-06-04T14:02:13.182" v="10557" actId="21"/>
          <ac:spMkLst>
            <pc:docMk/>
            <pc:sldMk cId="1139582174" sldId="38480"/>
            <ac:spMk id="7" creationId="{00000000-0000-0000-0000-000000000000}"/>
          </ac:spMkLst>
        </pc:spChg>
      </pc:sldChg>
      <pc:sldChg chg="modSp add mod">
        <pc:chgData name="Anuj Kumar" userId="fbbf561fc1d5fd09" providerId="LiveId" clId="{5DC30111-1F5E-4482-B6D0-10ECDF7AEDA3}" dt="2023-06-04T14:02:50.979" v="10571" actId="6549"/>
        <pc:sldMkLst>
          <pc:docMk/>
          <pc:sldMk cId="262541142" sldId="38481"/>
        </pc:sldMkLst>
        <pc:spChg chg="mod">
          <ac:chgData name="Anuj Kumar" userId="fbbf561fc1d5fd09" providerId="LiveId" clId="{5DC30111-1F5E-4482-B6D0-10ECDF7AEDA3}" dt="2023-06-04T14:02:50.979" v="10571" actId="6549"/>
          <ac:spMkLst>
            <pc:docMk/>
            <pc:sldMk cId="262541142" sldId="38481"/>
            <ac:spMk id="7" creationId="{00000000-0000-0000-0000-000000000000}"/>
          </ac:spMkLst>
        </pc:spChg>
      </pc:sldChg>
      <pc:sldChg chg="add del">
        <pc:chgData name="Anuj Kumar" userId="fbbf561fc1d5fd09" providerId="LiveId" clId="{5DC30111-1F5E-4482-B6D0-10ECDF7AEDA3}" dt="2023-06-04T16:12:27.825" v="10663" actId="47"/>
        <pc:sldMkLst>
          <pc:docMk/>
          <pc:sldMk cId="77151876" sldId="38482"/>
        </pc:sldMkLst>
      </pc:sldChg>
      <pc:sldChg chg="add del">
        <pc:chgData name="Anuj Kumar" userId="fbbf561fc1d5fd09" providerId="LiveId" clId="{5DC30111-1F5E-4482-B6D0-10ECDF7AEDA3}" dt="2023-06-04T16:12:27.996" v="10664" actId="47"/>
        <pc:sldMkLst>
          <pc:docMk/>
          <pc:sldMk cId="2795343296" sldId="38483"/>
        </pc:sldMkLst>
      </pc:sldChg>
      <pc:sldChg chg="add del">
        <pc:chgData name="Anuj Kumar" userId="fbbf561fc1d5fd09" providerId="LiveId" clId="{5DC30111-1F5E-4482-B6D0-10ECDF7AEDA3}" dt="2023-06-04T16:12:28.123" v="10665" actId="47"/>
        <pc:sldMkLst>
          <pc:docMk/>
          <pc:sldMk cId="2428537134" sldId="38484"/>
        </pc:sldMkLst>
      </pc:sldChg>
      <pc:sldChg chg="add del">
        <pc:chgData name="Anuj Kumar" userId="fbbf561fc1d5fd09" providerId="LiveId" clId="{5DC30111-1F5E-4482-B6D0-10ECDF7AEDA3}" dt="2023-06-04T16:12:28.630" v="10666" actId="47"/>
        <pc:sldMkLst>
          <pc:docMk/>
          <pc:sldMk cId="2528489138" sldId="38485"/>
        </pc:sldMkLst>
      </pc:sldChg>
      <pc:sldChg chg="add del">
        <pc:chgData name="Anuj Kumar" userId="fbbf561fc1d5fd09" providerId="LiveId" clId="{5DC30111-1F5E-4482-B6D0-10ECDF7AEDA3}" dt="2023-06-04T16:12:28.663" v="10667" actId="47"/>
        <pc:sldMkLst>
          <pc:docMk/>
          <pc:sldMk cId="3473501234" sldId="38486"/>
        </pc:sldMkLst>
      </pc:sldChg>
      <pc:sldChg chg="add del">
        <pc:chgData name="Anuj Kumar" userId="fbbf561fc1d5fd09" providerId="LiveId" clId="{5DC30111-1F5E-4482-B6D0-10ECDF7AEDA3}" dt="2023-06-04T16:12:28.707" v="10668" actId="47"/>
        <pc:sldMkLst>
          <pc:docMk/>
          <pc:sldMk cId="1046874866" sldId="38487"/>
        </pc:sldMkLst>
      </pc:sldChg>
      <pc:sldChg chg="add del">
        <pc:chgData name="Anuj Kumar" userId="fbbf561fc1d5fd09" providerId="LiveId" clId="{5DC30111-1F5E-4482-B6D0-10ECDF7AEDA3}" dt="2023-06-04T16:12:28.739" v="10669" actId="47"/>
        <pc:sldMkLst>
          <pc:docMk/>
          <pc:sldMk cId="234717239" sldId="38488"/>
        </pc:sldMkLst>
      </pc:sldChg>
      <pc:sldChg chg="add del">
        <pc:chgData name="Anuj Kumar" userId="fbbf561fc1d5fd09" providerId="LiveId" clId="{5DC30111-1F5E-4482-B6D0-10ECDF7AEDA3}" dt="2023-06-04T16:12:28.772" v="10670" actId="47"/>
        <pc:sldMkLst>
          <pc:docMk/>
          <pc:sldMk cId="3952086238" sldId="38489"/>
        </pc:sldMkLst>
      </pc:sldChg>
      <pc:sldChg chg="add del">
        <pc:chgData name="Anuj Kumar" userId="fbbf561fc1d5fd09" providerId="LiveId" clId="{5DC30111-1F5E-4482-B6D0-10ECDF7AEDA3}" dt="2023-06-04T16:12:28.820" v="10671" actId="47"/>
        <pc:sldMkLst>
          <pc:docMk/>
          <pc:sldMk cId="1379533065" sldId="38490"/>
        </pc:sldMkLst>
      </pc:sldChg>
      <pc:sldChg chg="add del">
        <pc:chgData name="Anuj Kumar" userId="fbbf561fc1d5fd09" providerId="LiveId" clId="{5DC30111-1F5E-4482-B6D0-10ECDF7AEDA3}" dt="2023-06-04T16:12:28.852" v="10672" actId="47"/>
        <pc:sldMkLst>
          <pc:docMk/>
          <pc:sldMk cId="1298688145" sldId="38491"/>
        </pc:sldMkLst>
      </pc:sldChg>
      <pc:sldChg chg="add del">
        <pc:chgData name="Anuj Kumar" userId="fbbf561fc1d5fd09" providerId="LiveId" clId="{5DC30111-1F5E-4482-B6D0-10ECDF7AEDA3}" dt="2023-06-04T16:12:28.888" v="10673" actId="47"/>
        <pc:sldMkLst>
          <pc:docMk/>
          <pc:sldMk cId="4081929061" sldId="38492"/>
        </pc:sldMkLst>
      </pc:sldChg>
      <pc:sldChg chg="add">
        <pc:chgData name="Anuj Kumar" userId="fbbf561fc1d5fd09" providerId="LiveId" clId="{5DC30111-1F5E-4482-B6D0-10ECDF7AEDA3}" dt="2023-06-04T16:12:22.441" v="10662"/>
        <pc:sldMkLst>
          <pc:docMk/>
          <pc:sldMk cId="1757590588" sldId="38493"/>
        </pc:sldMkLst>
      </pc:sldChg>
      <pc:sldChg chg="add">
        <pc:chgData name="Anuj Kumar" userId="fbbf561fc1d5fd09" providerId="LiveId" clId="{5DC30111-1F5E-4482-B6D0-10ECDF7AEDA3}" dt="2023-06-04T16:12:22.441" v="10662"/>
        <pc:sldMkLst>
          <pc:docMk/>
          <pc:sldMk cId="453421542" sldId="38494"/>
        </pc:sldMkLst>
      </pc:sldChg>
      <pc:sldChg chg="add">
        <pc:chgData name="Anuj Kumar" userId="fbbf561fc1d5fd09" providerId="LiveId" clId="{5DC30111-1F5E-4482-B6D0-10ECDF7AEDA3}" dt="2023-06-04T16:12:22.441" v="10662"/>
        <pc:sldMkLst>
          <pc:docMk/>
          <pc:sldMk cId="2574422179" sldId="38495"/>
        </pc:sldMkLst>
      </pc:sldChg>
      <pc:sldChg chg="add">
        <pc:chgData name="Anuj Kumar" userId="fbbf561fc1d5fd09" providerId="LiveId" clId="{5DC30111-1F5E-4482-B6D0-10ECDF7AEDA3}" dt="2023-06-04T16:12:22.441" v="10662"/>
        <pc:sldMkLst>
          <pc:docMk/>
          <pc:sldMk cId="1557686562" sldId="38496"/>
        </pc:sldMkLst>
      </pc:sldChg>
      <pc:sldChg chg="add">
        <pc:chgData name="Anuj Kumar" userId="fbbf561fc1d5fd09" providerId="LiveId" clId="{5DC30111-1F5E-4482-B6D0-10ECDF7AEDA3}" dt="2023-06-04T16:12:22.441" v="10662"/>
        <pc:sldMkLst>
          <pc:docMk/>
          <pc:sldMk cId="316297402" sldId="38497"/>
        </pc:sldMkLst>
      </pc:sldChg>
      <pc:sldChg chg="add">
        <pc:chgData name="Anuj Kumar" userId="fbbf561fc1d5fd09" providerId="LiveId" clId="{5DC30111-1F5E-4482-B6D0-10ECDF7AEDA3}" dt="2023-06-04T16:12:22.441" v="10662"/>
        <pc:sldMkLst>
          <pc:docMk/>
          <pc:sldMk cId="906385105" sldId="38498"/>
        </pc:sldMkLst>
      </pc:sldChg>
      <pc:sldChg chg="add">
        <pc:chgData name="Anuj Kumar" userId="fbbf561fc1d5fd09" providerId="LiveId" clId="{5DC30111-1F5E-4482-B6D0-10ECDF7AEDA3}" dt="2023-06-04T16:12:22.441" v="10662"/>
        <pc:sldMkLst>
          <pc:docMk/>
          <pc:sldMk cId="1610581859" sldId="38499"/>
        </pc:sldMkLst>
      </pc:sldChg>
      <pc:sldChg chg="add">
        <pc:chgData name="Anuj Kumar" userId="fbbf561fc1d5fd09" providerId="LiveId" clId="{5DC30111-1F5E-4482-B6D0-10ECDF7AEDA3}" dt="2023-06-04T16:12:22.441" v="10662"/>
        <pc:sldMkLst>
          <pc:docMk/>
          <pc:sldMk cId="1088555249" sldId="38500"/>
        </pc:sldMkLst>
      </pc:sldChg>
      <pc:sldChg chg="add">
        <pc:chgData name="Anuj Kumar" userId="fbbf561fc1d5fd09" providerId="LiveId" clId="{5DC30111-1F5E-4482-B6D0-10ECDF7AEDA3}" dt="2023-06-04T16:12:22.441" v="10662"/>
        <pc:sldMkLst>
          <pc:docMk/>
          <pc:sldMk cId="3201221958" sldId="38501"/>
        </pc:sldMkLst>
      </pc:sldChg>
      <pc:sldChg chg="add">
        <pc:chgData name="Anuj Kumar" userId="fbbf561fc1d5fd09" providerId="LiveId" clId="{5DC30111-1F5E-4482-B6D0-10ECDF7AEDA3}" dt="2023-06-04T16:12:22.441" v="10662"/>
        <pc:sldMkLst>
          <pc:docMk/>
          <pc:sldMk cId="2715772616" sldId="38502"/>
        </pc:sldMkLst>
      </pc:sldChg>
      <pc:sldChg chg="add">
        <pc:chgData name="Anuj Kumar" userId="fbbf561fc1d5fd09" providerId="LiveId" clId="{5DC30111-1F5E-4482-B6D0-10ECDF7AEDA3}" dt="2023-06-04T16:12:22.441" v="10662"/>
        <pc:sldMkLst>
          <pc:docMk/>
          <pc:sldMk cId="2909421592" sldId="38503"/>
        </pc:sldMkLst>
      </pc:sldChg>
    </pc:docChg>
  </pc:docChgLst>
  <pc:docChgLst>
    <pc:chgData name="Anuj Kumar" userId="fbbf561fc1d5fd09" providerId="LiveId" clId="{1F8E821D-9022-473D-B2CB-8BC69F33EC76}"/>
    <pc:docChg chg="undo custSel addSld delSld modSld">
      <pc:chgData name="Anuj Kumar" userId="fbbf561fc1d5fd09" providerId="LiveId" clId="{1F8E821D-9022-473D-B2CB-8BC69F33EC76}" dt="2023-06-02T13:22:53.518" v="4226" actId="1076"/>
      <pc:docMkLst>
        <pc:docMk/>
      </pc:docMkLst>
      <pc:sldChg chg="addSp delSp modSp mod">
        <pc:chgData name="Anuj Kumar" userId="fbbf561fc1d5fd09" providerId="LiveId" clId="{1F8E821D-9022-473D-B2CB-8BC69F33EC76}" dt="2023-06-02T13:22:53.518" v="4226" actId="1076"/>
        <pc:sldMkLst>
          <pc:docMk/>
          <pc:sldMk cId="1862188659" sldId="33269"/>
        </pc:sldMkLst>
        <pc:picChg chg="del">
          <ac:chgData name="Anuj Kumar" userId="fbbf561fc1d5fd09" providerId="LiveId" clId="{1F8E821D-9022-473D-B2CB-8BC69F33EC76}" dt="2023-06-02T13:22:49.630" v="4223" actId="478"/>
          <ac:picMkLst>
            <pc:docMk/>
            <pc:sldMk cId="1862188659" sldId="33269"/>
            <ac:picMk id="2" creationId="{3262B6FA-F781-6216-5C7F-99A540676B29}"/>
          </ac:picMkLst>
        </pc:picChg>
        <pc:picChg chg="add mod">
          <ac:chgData name="Anuj Kumar" userId="fbbf561fc1d5fd09" providerId="LiveId" clId="{1F8E821D-9022-473D-B2CB-8BC69F33EC76}" dt="2023-06-02T13:22:53.518" v="4226" actId="1076"/>
          <ac:picMkLst>
            <pc:docMk/>
            <pc:sldMk cId="1862188659" sldId="33269"/>
            <ac:picMk id="4" creationId="{B898A699-7C6B-6B9D-0FC5-592C9D9D733D}"/>
          </ac:picMkLst>
        </pc:picChg>
      </pc:sldChg>
      <pc:sldChg chg="addSp delSp modSp">
        <pc:chgData name="Anuj Kumar" userId="fbbf561fc1d5fd09" providerId="LiveId" clId="{1F8E821D-9022-473D-B2CB-8BC69F33EC76}" dt="2023-06-02T11:58:21.359" v="395" actId="1076"/>
        <pc:sldMkLst>
          <pc:docMk/>
          <pc:sldMk cId="1627106134" sldId="35628"/>
        </pc:sldMkLst>
        <pc:picChg chg="add mod">
          <ac:chgData name="Anuj Kumar" userId="fbbf561fc1d5fd09" providerId="LiveId" clId="{1F8E821D-9022-473D-B2CB-8BC69F33EC76}" dt="2023-06-02T11:58:21.359" v="395" actId="1076"/>
          <ac:picMkLst>
            <pc:docMk/>
            <pc:sldMk cId="1627106134" sldId="35628"/>
            <ac:picMk id="2050" creationId="{D5574377-FA44-36A0-3BD2-7D9DFD01438A}"/>
          </ac:picMkLst>
        </pc:picChg>
        <pc:picChg chg="del">
          <ac:chgData name="Anuj Kumar" userId="fbbf561fc1d5fd09" providerId="LiveId" clId="{1F8E821D-9022-473D-B2CB-8BC69F33EC76}" dt="2023-06-02T11:58:14.567" v="392" actId="478"/>
          <ac:picMkLst>
            <pc:docMk/>
            <pc:sldMk cId="1627106134" sldId="35628"/>
            <ac:picMk id="8194" creationId="{458D1F6C-9ADB-1C7E-2669-014346D0C447}"/>
          </ac:picMkLst>
        </pc:picChg>
      </pc:sldChg>
      <pc:sldChg chg="modSp mod">
        <pc:chgData name="Anuj Kumar" userId="fbbf561fc1d5fd09" providerId="LiveId" clId="{1F8E821D-9022-473D-B2CB-8BC69F33EC76}" dt="2023-06-02T13:10:35.266" v="3607" actId="115"/>
        <pc:sldMkLst>
          <pc:docMk/>
          <pc:sldMk cId="4276611597" sldId="36047"/>
        </pc:sldMkLst>
        <pc:spChg chg="mod">
          <ac:chgData name="Anuj Kumar" userId="fbbf561fc1d5fd09" providerId="LiveId" clId="{1F8E821D-9022-473D-B2CB-8BC69F33EC76}" dt="2023-06-02T13:10:35.266" v="3607" actId="115"/>
          <ac:spMkLst>
            <pc:docMk/>
            <pc:sldMk cId="4276611597" sldId="36047"/>
            <ac:spMk id="7" creationId="{00000000-0000-0000-0000-000000000000}"/>
          </ac:spMkLst>
        </pc:spChg>
      </pc:sldChg>
      <pc:sldChg chg="del">
        <pc:chgData name="Anuj Kumar" userId="fbbf561fc1d5fd09" providerId="LiveId" clId="{1F8E821D-9022-473D-B2CB-8BC69F33EC76}" dt="2023-06-02T13:21:21.701" v="4211" actId="47"/>
        <pc:sldMkLst>
          <pc:docMk/>
          <pc:sldMk cId="3118109807" sldId="37549"/>
        </pc:sldMkLst>
      </pc:sldChg>
      <pc:sldChg chg="modSp mod">
        <pc:chgData name="Anuj Kumar" userId="fbbf561fc1d5fd09" providerId="LiveId" clId="{1F8E821D-9022-473D-B2CB-8BC69F33EC76}" dt="2023-06-02T12:26:31.833" v="2601"/>
        <pc:sldMkLst>
          <pc:docMk/>
          <pc:sldMk cId="4007899220" sldId="37638"/>
        </pc:sldMkLst>
        <pc:spChg chg="mod">
          <ac:chgData name="Anuj Kumar" userId="fbbf561fc1d5fd09" providerId="LiveId" clId="{1F8E821D-9022-473D-B2CB-8BC69F33EC76}" dt="2023-06-02T12:26:31.833" v="2601"/>
          <ac:spMkLst>
            <pc:docMk/>
            <pc:sldMk cId="4007899220" sldId="37638"/>
            <ac:spMk id="10" creationId="{7A2A7EC3-852A-5A16-F0B5-3531D0D66745}"/>
          </ac:spMkLst>
        </pc:spChg>
      </pc:sldChg>
      <pc:sldChg chg="addSp delSp modSp">
        <pc:chgData name="Anuj Kumar" userId="fbbf561fc1d5fd09" providerId="LiveId" clId="{1F8E821D-9022-473D-B2CB-8BC69F33EC76}" dt="2023-06-02T11:55:24.275" v="67" actId="1076"/>
        <pc:sldMkLst>
          <pc:docMk/>
          <pc:sldMk cId="3211387226" sldId="37639"/>
        </pc:sldMkLst>
        <pc:picChg chg="add mod">
          <ac:chgData name="Anuj Kumar" userId="fbbf561fc1d5fd09" providerId="LiveId" clId="{1F8E821D-9022-473D-B2CB-8BC69F33EC76}" dt="2023-06-02T11:55:24.275" v="67" actId="1076"/>
          <ac:picMkLst>
            <pc:docMk/>
            <pc:sldMk cId="3211387226" sldId="37639"/>
            <ac:picMk id="1026" creationId="{BF026146-C5B6-7093-6DC9-0C41EA7D6729}"/>
          </ac:picMkLst>
        </pc:picChg>
        <pc:picChg chg="del">
          <ac:chgData name="Anuj Kumar" userId="fbbf561fc1d5fd09" providerId="LiveId" clId="{1F8E821D-9022-473D-B2CB-8BC69F33EC76}" dt="2023-06-02T11:55:19.024" v="64" actId="478"/>
          <ac:picMkLst>
            <pc:docMk/>
            <pc:sldMk cId="3211387226" sldId="37639"/>
            <ac:picMk id="7170" creationId="{2483BDE7-6F21-87B3-5989-6C27C14E97F4}"/>
          </ac:picMkLst>
        </pc:picChg>
      </pc:sldChg>
      <pc:sldChg chg="modSp mod">
        <pc:chgData name="Anuj Kumar" userId="fbbf561fc1d5fd09" providerId="LiveId" clId="{1F8E821D-9022-473D-B2CB-8BC69F33EC76}" dt="2023-06-02T13:08:14.217" v="3416" actId="403"/>
        <pc:sldMkLst>
          <pc:docMk/>
          <pc:sldMk cId="2215963265" sldId="37640"/>
        </pc:sldMkLst>
        <pc:spChg chg="mod">
          <ac:chgData name="Anuj Kumar" userId="fbbf561fc1d5fd09" providerId="LiveId" clId="{1F8E821D-9022-473D-B2CB-8BC69F33EC76}" dt="2023-06-02T13:08:14.217" v="3416" actId="403"/>
          <ac:spMkLst>
            <pc:docMk/>
            <pc:sldMk cId="2215963265" sldId="37640"/>
            <ac:spMk id="7" creationId="{00000000-0000-0000-0000-000000000000}"/>
          </ac:spMkLst>
        </pc:spChg>
      </pc:sldChg>
      <pc:sldChg chg="modSp mod modAnim">
        <pc:chgData name="Anuj Kumar" userId="fbbf561fc1d5fd09" providerId="LiveId" clId="{1F8E821D-9022-473D-B2CB-8BC69F33EC76}" dt="2023-06-02T12:18:27.126" v="1903" actId="20577"/>
        <pc:sldMkLst>
          <pc:docMk/>
          <pc:sldMk cId="2232695298" sldId="38098"/>
        </pc:sldMkLst>
        <pc:spChg chg="mod">
          <ac:chgData name="Anuj Kumar" userId="fbbf561fc1d5fd09" providerId="LiveId" clId="{1F8E821D-9022-473D-B2CB-8BC69F33EC76}" dt="2023-06-02T12:18:27.126" v="1903" actId="20577"/>
          <ac:spMkLst>
            <pc:docMk/>
            <pc:sldMk cId="2232695298" sldId="38098"/>
            <ac:spMk id="3" creationId="{67EB1CA5-E6B0-1E53-5C8F-9568D9A39227}"/>
          </ac:spMkLst>
        </pc:spChg>
        <pc:spChg chg="mod">
          <ac:chgData name="Anuj Kumar" userId="fbbf561fc1d5fd09" providerId="LiveId" clId="{1F8E821D-9022-473D-B2CB-8BC69F33EC76}" dt="2023-06-02T12:18:23.545" v="1899" actId="20577"/>
          <ac:spMkLst>
            <pc:docMk/>
            <pc:sldMk cId="2232695298" sldId="38098"/>
            <ac:spMk id="10" creationId="{7A2A7EC3-852A-5A16-F0B5-3531D0D66745}"/>
          </ac:spMkLst>
        </pc:spChg>
      </pc:sldChg>
      <pc:sldChg chg="addSp delSp modSp">
        <pc:chgData name="Anuj Kumar" userId="fbbf561fc1d5fd09" providerId="LiveId" clId="{1F8E821D-9022-473D-B2CB-8BC69F33EC76}" dt="2023-06-02T12:18:42.889" v="1907" actId="1076"/>
        <pc:sldMkLst>
          <pc:docMk/>
          <pc:sldMk cId="599055206" sldId="38099"/>
        </pc:sldMkLst>
        <pc:picChg chg="add mod">
          <ac:chgData name="Anuj Kumar" userId="fbbf561fc1d5fd09" providerId="LiveId" clId="{1F8E821D-9022-473D-B2CB-8BC69F33EC76}" dt="2023-06-02T12:18:42.889" v="1907" actId="1076"/>
          <ac:picMkLst>
            <pc:docMk/>
            <pc:sldMk cId="599055206" sldId="38099"/>
            <ac:picMk id="9218" creationId="{870FA03F-95E4-A215-B826-ABA6306D89BE}"/>
          </ac:picMkLst>
        </pc:picChg>
        <pc:picChg chg="del">
          <ac:chgData name="Anuj Kumar" userId="fbbf561fc1d5fd09" providerId="LiveId" clId="{1F8E821D-9022-473D-B2CB-8BC69F33EC76}" dt="2023-06-02T12:18:38.648" v="1904" actId="478"/>
          <ac:picMkLst>
            <pc:docMk/>
            <pc:sldMk cId="599055206" sldId="38099"/>
            <ac:picMk id="15362" creationId="{7ABB7E8B-F163-A751-7600-5EBEFEBEE3BD}"/>
          </ac:picMkLst>
        </pc:picChg>
      </pc:sldChg>
      <pc:sldChg chg="modSp mod">
        <pc:chgData name="Anuj Kumar" userId="fbbf561fc1d5fd09" providerId="LiveId" clId="{1F8E821D-9022-473D-B2CB-8BC69F33EC76}" dt="2023-06-02T13:15:07.111" v="4016" actId="20577"/>
        <pc:sldMkLst>
          <pc:docMk/>
          <pc:sldMk cId="3792328428" sldId="38100"/>
        </pc:sldMkLst>
        <pc:spChg chg="mod">
          <ac:chgData name="Anuj Kumar" userId="fbbf561fc1d5fd09" providerId="LiveId" clId="{1F8E821D-9022-473D-B2CB-8BC69F33EC76}" dt="2023-06-02T13:15:07.111" v="4016" actId="20577"/>
          <ac:spMkLst>
            <pc:docMk/>
            <pc:sldMk cId="3792328428" sldId="38100"/>
            <ac:spMk id="7" creationId="{00000000-0000-0000-0000-000000000000}"/>
          </ac:spMkLst>
        </pc:spChg>
      </pc:sldChg>
      <pc:sldChg chg="modSp mod modAnim">
        <pc:chgData name="Anuj Kumar" userId="fbbf561fc1d5fd09" providerId="LiveId" clId="{1F8E821D-9022-473D-B2CB-8BC69F33EC76}" dt="2023-06-02T12:13:30.924" v="1346" actId="20577"/>
        <pc:sldMkLst>
          <pc:docMk/>
          <pc:sldMk cId="206078027" sldId="38102"/>
        </pc:sldMkLst>
        <pc:spChg chg="mod">
          <ac:chgData name="Anuj Kumar" userId="fbbf561fc1d5fd09" providerId="LiveId" clId="{1F8E821D-9022-473D-B2CB-8BC69F33EC76}" dt="2023-06-02T12:12:50.462" v="1308" actId="20577"/>
          <ac:spMkLst>
            <pc:docMk/>
            <pc:sldMk cId="206078027" sldId="38102"/>
            <ac:spMk id="3" creationId="{67EB1CA5-E6B0-1E53-5C8F-9568D9A39227}"/>
          </ac:spMkLst>
        </pc:spChg>
        <pc:spChg chg="mod">
          <ac:chgData name="Anuj Kumar" userId="fbbf561fc1d5fd09" providerId="LiveId" clId="{1F8E821D-9022-473D-B2CB-8BC69F33EC76}" dt="2023-06-02T12:13:30.924" v="1346" actId="20577"/>
          <ac:spMkLst>
            <pc:docMk/>
            <pc:sldMk cId="206078027" sldId="38102"/>
            <ac:spMk id="10" creationId="{7A2A7EC3-852A-5A16-F0B5-3531D0D66745}"/>
          </ac:spMkLst>
        </pc:spChg>
      </pc:sldChg>
      <pc:sldChg chg="addSp delSp modSp">
        <pc:chgData name="Anuj Kumar" userId="fbbf561fc1d5fd09" providerId="LiveId" clId="{1F8E821D-9022-473D-B2CB-8BC69F33EC76}" dt="2023-06-02T12:13:53.866" v="1350" actId="1076"/>
        <pc:sldMkLst>
          <pc:docMk/>
          <pc:sldMk cId="356006552" sldId="38103"/>
        </pc:sldMkLst>
        <pc:picChg chg="add mod">
          <ac:chgData name="Anuj Kumar" userId="fbbf561fc1d5fd09" providerId="LiveId" clId="{1F8E821D-9022-473D-B2CB-8BC69F33EC76}" dt="2023-06-02T12:13:53.866" v="1350" actId="1076"/>
          <ac:picMkLst>
            <pc:docMk/>
            <pc:sldMk cId="356006552" sldId="38103"/>
            <ac:picMk id="7170" creationId="{68853A17-0CC4-AEFA-9B64-AB91B452F1AD}"/>
          </ac:picMkLst>
        </pc:picChg>
        <pc:picChg chg="del">
          <ac:chgData name="Anuj Kumar" userId="fbbf561fc1d5fd09" providerId="LiveId" clId="{1F8E821D-9022-473D-B2CB-8BC69F33EC76}" dt="2023-06-02T12:13:49.681" v="1347" actId="478"/>
          <ac:picMkLst>
            <pc:docMk/>
            <pc:sldMk cId="356006552" sldId="38103"/>
            <ac:picMk id="13314" creationId="{20053BCF-2194-077E-B715-95EBB6799037}"/>
          </ac:picMkLst>
        </pc:picChg>
      </pc:sldChg>
      <pc:sldChg chg="modSp mod">
        <pc:chgData name="Anuj Kumar" userId="fbbf561fc1d5fd09" providerId="LiveId" clId="{1F8E821D-9022-473D-B2CB-8BC69F33EC76}" dt="2023-06-02T12:14:20.912" v="1357" actId="21"/>
        <pc:sldMkLst>
          <pc:docMk/>
          <pc:sldMk cId="851643052" sldId="38104"/>
        </pc:sldMkLst>
        <pc:spChg chg="mod">
          <ac:chgData name="Anuj Kumar" userId="fbbf561fc1d5fd09" providerId="LiveId" clId="{1F8E821D-9022-473D-B2CB-8BC69F33EC76}" dt="2023-06-02T12:14:20.912" v="1357" actId="21"/>
          <ac:spMkLst>
            <pc:docMk/>
            <pc:sldMk cId="851643052" sldId="38104"/>
            <ac:spMk id="7" creationId="{00000000-0000-0000-0000-000000000000}"/>
          </ac:spMkLst>
        </pc:spChg>
      </pc:sldChg>
      <pc:sldChg chg="modSp mod">
        <pc:chgData name="Anuj Kumar" userId="fbbf561fc1d5fd09" providerId="LiveId" clId="{1F8E821D-9022-473D-B2CB-8BC69F33EC76}" dt="2023-06-02T12:08:15.544" v="1120" actId="20577"/>
        <pc:sldMkLst>
          <pc:docMk/>
          <pc:sldMk cId="1235527623" sldId="38109"/>
        </pc:sldMkLst>
        <pc:spChg chg="mod">
          <ac:chgData name="Anuj Kumar" userId="fbbf561fc1d5fd09" providerId="LiveId" clId="{1F8E821D-9022-473D-B2CB-8BC69F33EC76}" dt="2023-06-02T12:08:15.544" v="1120" actId="20577"/>
          <ac:spMkLst>
            <pc:docMk/>
            <pc:sldMk cId="1235527623" sldId="38109"/>
            <ac:spMk id="10" creationId="{7A2A7EC3-852A-5A16-F0B5-3531D0D66745}"/>
          </ac:spMkLst>
        </pc:spChg>
      </pc:sldChg>
      <pc:sldChg chg="addSp delSp modSp">
        <pc:chgData name="Anuj Kumar" userId="fbbf561fc1d5fd09" providerId="LiveId" clId="{1F8E821D-9022-473D-B2CB-8BC69F33EC76}" dt="2023-06-02T12:08:47.372" v="1124" actId="1076"/>
        <pc:sldMkLst>
          <pc:docMk/>
          <pc:sldMk cId="1980899466" sldId="38110"/>
        </pc:sldMkLst>
        <pc:picChg chg="add mod">
          <ac:chgData name="Anuj Kumar" userId="fbbf561fc1d5fd09" providerId="LiveId" clId="{1F8E821D-9022-473D-B2CB-8BC69F33EC76}" dt="2023-06-02T12:08:47.372" v="1124" actId="1076"/>
          <ac:picMkLst>
            <pc:docMk/>
            <pc:sldMk cId="1980899466" sldId="38110"/>
            <ac:picMk id="6146" creationId="{CEFC1E49-0EC7-D5CB-E400-24BB60827B2F}"/>
          </ac:picMkLst>
        </pc:picChg>
        <pc:picChg chg="del">
          <ac:chgData name="Anuj Kumar" userId="fbbf561fc1d5fd09" providerId="LiveId" clId="{1F8E821D-9022-473D-B2CB-8BC69F33EC76}" dt="2023-06-02T12:08:42.664" v="1121" actId="478"/>
          <ac:picMkLst>
            <pc:docMk/>
            <pc:sldMk cId="1980899466" sldId="38110"/>
            <ac:picMk id="12290" creationId="{A90CE47E-7AA7-2C99-FE73-315EAA2E84D3}"/>
          </ac:picMkLst>
        </pc:picChg>
      </pc:sldChg>
      <pc:sldChg chg="modSp mod">
        <pc:chgData name="Anuj Kumar" userId="fbbf561fc1d5fd09" providerId="LiveId" clId="{1F8E821D-9022-473D-B2CB-8BC69F33EC76}" dt="2023-06-02T12:11:29.778" v="1272" actId="20577"/>
        <pc:sldMkLst>
          <pc:docMk/>
          <pc:sldMk cId="380658892" sldId="38111"/>
        </pc:sldMkLst>
        <pc:spChg chg="mod">
          <ac:chgData name="Anuj Kumar" userId="fbbf561fc1d5fd09" providerId="LiveId" clId="{1F8E821D-9022-473D-B2CB-8BC69F33EC76}" dt="2023-06-02T12:11:29.778" v="1272" actId="20577"/>
          <ac:spMkLst>
            <pc:docMk/>
            <pc:sldMk cId="380658892" sldId="38111"/>
            <ac:spMk id="7" creationId="{00000000-0000-0000-0000-000000000000}"/>
          </ac:spMkLst>
        </pc:spChg>
      </pc:sldChg>
      <pc:sldChg chg="modSp mod">
        <pc:chgData name="Anuj Kumar" userId="fbbf561fc1d5fd09" providerId="LiveId" clId="{1F8E821D-9022-473D-B2CB-8BC69F33EC76}" dt="2023-06-02T11:58:43.001" v="432" actId="20577"/>
        <pc:sldMkLst>
          <pc:docMk/>
          <pc:sldMk cId="353220464" sldId="38173"/>
        </pc:sldMkLst>
        <pc:spChg chg="mod">
          <ac:chgData name="Anuj Kumar" userId="fbbf561fc1d5fd09" providerId="LiveId" clId="{1F8E821D-9022-473D-B2CB-8BC69F33EC76}" dt="2023-06-02T11:58:04.077" v="391" actId="20577"/>
          <ac:spMkLst>
            <pc:docMk/>
            <pc:sldMk cId="353220464" sldId="38173"/>
            <ac:spMk id="3" creationId="{67EB1CA5-E6B0-1E53-5C8F-9568D9A39227}"/>
          </ac:spMkLst>
        </pc:spChg>
        <pc:spChg chg="mod">
          <ac:chgData name="Anuj Kumar" userId="fbbf561fc1d5fd09" providerId="LiveId" clId="{1F8E821D-9022-473D-B2CB-8BC69F33EC76}" dt="2023-06-02T11:58:43.001" v="432" actId="20577"/>
          <ac:spMkLst>
            <pc:docMk/>
            <pc:sldMk cId="353220464" sldId="38173"/>
            <ac:spMk id="10" creationId="{7A2A7EC3-852A-5A16-F0B5-3531D0D66745}"/>
          </ac:spMkLst>
        </pc:spChg>
      </pc:sldChg>
      <pc:sldChg chg="modSp mod modAnim">
        <pc:chgData name="Anuj Kumar" userId="fbbf561fc1d5fd09" providerId="LiveId" clId="{1F8E821D-9022-473D-B2CB-8BC69F33EC76}" dt="2023-06-02T12:00:56.093" v="598" actId="20577"/>
        <pc:sldMkLst>
          <pc:docMk/>
          <pc:sldMk cId="701672039" sldId="38181"/>
        </pc:sldMkLst>
        <pc:spChg chg="mod">
          <ac:chgData name="Anuj Kumar" userId="fbbf561fc1d5fd09" providerId="LiveId" clId="{1F8E821D-9022-473D-B2CB-8BC69F33EC76}" dt="2023-06-02T12:00:56.093" v="598" actId="20577"/>
          <ac:spMkLst>
            <pc:docMk/>
            <pc:sldMk cId="701672039" sldId="38181"/>
            <ac:spMk id="3" creationId="{67EB1CA5-E6B0-1E53-5C8F-9568D9A39227}"/>
          </ac:spMkLst>
        </pc:spChg>
        <pc:spChg chg="mod">
          <ac:chgData name="Anuj Kumar" userId="fbbf561fc1d5fd09" providerId="LiveId" clId="{1F8E821D-9022-473D-B2CB-8BC69F33EC76}" dt="2023-06-02T12:00:50.655" v="594" actId="20577"/>
          <ac:spMkLst>
            <pc:docMk/>
            <pc:sldMk cId="701672039" sldId="38181"/>
            <ac:spMk id="10" creationId="{7A2A7EC3-852A-5A16-F0B5-3531D0D66745}"/>
          </ac:spMkLst>
        </pc:spChg>
      </pc:sldChg>
      <pc:sldChg chg="addSp delSp modSp">
        <pc:chgData name="Anuj Kumar" userId="fbbf561fc1d5fd09" providerId="LiveId" clId="{1F8E821D-9022-473D-B2CB-8BC69F33EC76}" dt="2023-06-02T12:01:06.915" v="602" actId="1076"/>
        <pc:sldMkLst>
          <pc:docMk/>
          <pc:sldMk cId="2161460815" sldId="38182"/>
        </pc:sldMkLst>
        <pc:picChg chg="add mod">
          <ac:chgData name="Anuj Kumar" userId="fbbf561fc1d5fd09" providerId="LiveId" clId="{1F8E821D-9022-473D-B2CB-8BC69F33EC76}" dt="2023-06-02T12:01:06.915" v="602" actId="1076"/>
          <ac:picMkLst>
            <pc:docMk/>
            <pc:sldMk cId="2161460815" sldId="38182"/>
            <ac:picMk id="3074" creationId="{D1DFF3F3-3DCC-C4C5-29F1-ED89A0C86755}"/>
          </ac:picMkLst>
        </pc:picChg>
        <pc:picChg chg="del">
          <ac:chgData name="Anuj Kumar" userId="fbbf561fc1d5fd09" providerId="LiveId" clId="{1F8E821D-9022-473D-B2CB-8BC69F33EC76}" dt="2023-06-02T12:01:02.242" v="599" actId="478"/>
          <ac:picMkLst>
            <pc:docMk/>
            <pc:sldMk cId="2161460815" sldId="38182"/>
            <ac:picMk id="9218" creationId="{E202ED83-C15F-94AA-CA6B-9BBD545752CC}"/>
          </ac:picMkLst>
        </pc:picChg>
      </pc:sldChg>
      <pc:sldChg chg="modSp mod">
        <pc:chgData name="Anuj Kumar" userId="fbbf561fc1d5fd09" providerId="LiveId" clId="{1F8E821D-9022-473D-B2CB-8BC69F33EC76}" dt="2023-06-02T12:41:15.021" v="2891" actId="20577"/>
        <pc:sldMkLst>
          <pc:docMk/>
          <pc:sldMk cId="1658047172" sldId="38183"/>
        </pc:sldMkLst>
        <pc:spChg chg="mod">
          <ac:chgData name="Anuj Kumar" userId="fbbf561fc1d5fd09" providerId="LiveId" clId="{1F8E821D-9022-473D-B2CB-8BC69F33EC76}" dt="2023-06-02T12:41:15.021" v="2891" actId="20577"/>
          <ac:spMkLst>
            <pc:docMk/>
            <pc:sldMk cId="1658047172" sldId="38183"/>
            <ac:spMk id="7" creationId="{00000000-0000-0000-0000-000000000000}"/>
          </ac:spMkLst>
        </pc:spChg>
      </pc:sldChg>
      <pc:sldChg chg="modSp mod">
        <pc:chgData name="Anuj Kumar" userId="fbbf561fc1d5fd09" providerId="LiveId" clId="{1F8E821D-9022-473D-B2CB-8BC69F33EC76}" dt="2023-06-02T12:05:40.083" v="964" actId="20577"/>
        <pc:sldMkLst>
          <pc:docMk/>
          <pc:sldMk cId="352726228" sldId="38184"/>
        </pc:sldMkLst>
        <pc:spChg chg="mod">
          <ac:chgData name="Anuj Kumar" userId="fbbf561fc1d5fd09" providerId="LiveId" clId="{1F8E821D-9022-473D-B2CB-8BC69F33EC76}" dt="2023-06-02T12:04:43.698" v="955" actId="20577"/>
          <ac:spMkLst>
            <pc:docMk/>
            <pc:sldMk cId="352726228" sldId="38184"/>
            <ac:spMk id="3" creationId="{67EB1CA5-E6B0-1E53-5C8F-9568D9A39227}"/>
          </ac:spMkLst>
        </pc:spChg>
        <pc:spChg chg="mod">
          <ac:chgData name="Anuj Kumar" userId="fbbf561fc1d5fd09" providerId="LiveId" clId="{1F8E821D-9022-473D-B2CB-8BC69F33EC76}" dt="2023-06-02T12:05:40.083" v="964" actId="20577"/>
          <ac:spMkLst>
            <pc:docMk/>
            <pc:sldMk cId="352726228" sldId="38184"/>
            <ac:spMk id="10" creationId="{7A2A7EC3-852A-5A16-F0B5-3531D0D66745}"/>
          </ac:spMkLst>
        </pc:spChg>
      </pc:sldChg>
      <pc:sldChg chg="addSp delSp modSp">
        <pc:chgData name="Anuj Kumar" userId="fbbf561fc1d5fd09" providerId="LiveId" clId="{1F8E821D-9022-473D-B2CB-8BC69F33EC76}" dt="2023-06-02T12:06:00.106" v="968" actId="1076"/>
        <pc:sldMkLst>
          <pc:docMk/>
          <pc:sldMk cId="172742867" sldId="38185"/>
        </pc:sldMkLst>
        <pc:picChg chg="add mod">
          <ac:chgData name="Anuj Kumar" userId="fbbf561fc1d5fd09" providerId="LiveId" clId="{1F8E821D-9022-473D-B2CB-8BC69F33EC76}" dt="2023-06-02T12:06:00.106" v="968" actId="1076"/>
          <ac:picMkLst>
            <pc:docMk/>
            <pc:sldMk cId="172742867" sldId="38185"/>
            <ac:picMk id="5122" creationId="{368A4AA6-B6D7-0E5C-F251-90AB368C9D40}"/>
          </ac:picMkLst>
        </pc:picChg>
        <pc:picChg chg="del">
          <ac:chgData name="Anuj Kumar" userId="fbbf561fc1d5fd09" providerId="LiveId" clId="{1F8E821D-9022-473D-B2CB-8BC69F33EC76}" dt="2023-06-02T12:05:54.661" v="965" actId="478"/>
          <ac:picMkLst>
            <pc:docMk/>
            <pc:sldMk cId="172742867" sldId="38185"/>
            <ac:picMk id="11266" creationId="{0EE5B197-6BAF-DF3F-8C90-A9C629CAE9AA}"/>
          </ac:picMkLst>
        </pc:picChg>
      </pc:sldChg>
      <pc:sldChg chg="modSp mod">
        <pc:chgData name="Anuj Kumar" userId="fbbf561fc1d5fd09" providerId="LiveId" clId="{1F8E821D-9022-473D-B2CB-8BC69F33EC76}" dt="2023-06-02T12:05:30.785" v="961" actId="6549"/>
        <pc:sldMkLst>
          <pc:docMk/>
          <pc:sldMk cId="3774258629" sldId="38186"/>
        </pc:sldMkLst>
        <pc:spChg chg="mod">
          <ac:chgData name="Anuj Kumar" userId="fbbf561fc1d5fd09" providerId="LiveId" clId="{1F8E821D-9022-473D-B2CB-8BC69F33EC76}" dt="2023-06-02T12:05:30.785" v="961" actId="6549"/>
          <ac:spMkLst>
            <pc:docMk/>
            <pc:sldMk cId="3774258629" sldId="38186"/>
            <ac:spMk id="7" creationId="{00000000-0000-0000-0000-000000000000}"/>
          </ac:spMkLst>
        </pc:spChg>
      </pc:sldChg>
      <pc:sldChg chg="modSp mod">
        <pc:chgData name="Anuj Kumar" userId="fbbf561fc1d5fd09" providerId="LiveId" clId="{1F8E821D-9022-473D-B2CB-8BC69F33EC76}" dt="2023-06-02T12:02:26.735" v="912" actId="20577"/>
        <pc:sldMkLst>
          <pc:docMk/>
          <pc:sldMk cId="4235535171" sldId="38193"/>
        </pc:sldMkLst>
        <pc:spChg chg="mod">
          <ac:chgData name="Anuj Kumar" userId="fbbf561fc1d5fd09" providerId="LiveId" clId="{1F8E821D-9022-473D-B2CB-8BC69F33EC76}" dt="2023-06-02T12:02:26.735" v="912" actId="20577"/>
          <ac:spMkLst>
            <pc:docMk/>
            <pc:sldMk cId="4235535171" sldId="38193"/>
            <ac:spMk id="3" creationId="{67EB1CA5-E6B0-1E53-5C8F-9568D9A39227}"/>
          </ac:spMkLst>
        </pc:spChg>
        <pc:spChg chg="mod">
          <ac:chgData name="Anuj Kumar" userId="fbbf561fc1d5fd09" providerId="LiveId" clId="{1F8E821D-9022-473D-B2CB-8BC69F33EC76}" dt="2023-06-02T12:02:24.585" v="911" actId="20577"/>
          <ac:spMkLst>
            <pc:docMk/>
            <pc:sldMk cId="4235535171" sldId="38193"/>
            <ac:spMk id="10" creationId="{7A2A7EC3-852A-5A16-F0B5-3531D0D66745}"/>
          </ac:spMkLst>
        </pc:spChg>
      </pc:sldChg>
      <pc:sldChg chg="addSp delSp modSp">
        <pc:chgData name="Anuj Kumar" userId="fbbf561fc1d5fd09" providerId="LiveId" clId="{1F8E821D-9022-473D-B2CB-8BC69F33EC76}" dt="2023-06-02T12:02:47.271" v="916" actId="1076"/>
        <pc:sldMkLst>
          <pc:docMk/>
          <pc:sldMk cId="191556939" sldId="38194"/>
        </pc:sldMkLst>
        <pc:picChg chg="add mod">
          <ac:chgData name="Anuj Kumar" userId="fbbf561fc1d5fd09" providerId="LiveId" clId="{1F8E821D-9022-473D-B2CB-8BC69F33EC76}" dt="2023-06-02T12:02:47.271" v="916" actId="1076"/>
          <ac:picMkLst>
            <pc:docMk/>
            <pc:sldMk cId="191556939" sldId="38194"/>
            <ac:picMk id="4098" creationId="{2660DE31-CA97-DF61-D3B1-A71B02061518}"/>
          </ac:picMkLst>
        </pc:picChg>
        <pc:picChg chg="del">
          <ac:chgData name="Anuj Kumar" userId="fbbf561fc1d5fd09" providerId="LiveId" clId="{1F8E821D-9022-473D-B2CB-8BC69F33EC76}" dt="2023-06-02T12:02:42.936" v="913" actId="478"/>
          <ac:picMkLst>
            <pc:docMk/>
            <pc:sldMk cId="191556939" sldId="38194"/>
            <ac:picMk id="10242" creationId="{19B7A0BA-E4EB-9AFA-7F35-5C2505EA86FC}"/>
          </ac:picMkLst>
        </pc:picChg>
      </pc:sldChg>
      <pc:sldChg chg="modSp mod">
        <pc:chgData name="Anuj Kumar" userId="fbbf561fc1d5fd09" providerId="LiveId" clId="{1F8E821D-9022-473D-B2CB-8BC69F33EC76}" dt="2023-06-02T12:43:50.079" v="3142" actId="255"/>
        <pc:sldMkLst>
          <pc:docMk/>
          <pc:sldMk cId="4012145787" sldId="38195"/>
        </pc:sldMkLst>
        <pc:spChg chg="mod">
          <ac:chgData name="Anuj Kumar" userId="fbbf561fc1d5fd09" providerId="LiveId" clId="{1F8E821D-9022-473D-B2CB-8BC69F33EC76}" dt="2023-06-02T12:43:50.079" v="3142" actId="255"/>
          <ac:spMkLst>
            <pc:docMk/>
            <pc:sldMk cId="4012145787" sldId="38195"/>
            <ac:spMk id="7" creationId="{00000000-0000-0000-0000-000000000000}"/>
          </ac:spMkLst>
        </pc:spChg>
      </pc:sldChg>
      <pc:sldChg chg="modSp mod modAnim">
        <pc:chgData name="Anuj Kumar" userId="fbbf561fc1d5fd09" providerId="LiveId" clId="{1F8E821D-9022-473D-B2CB-8BC69F33EC76}" dt="2023-06-02T12:22:47.113" v="2275" actId="20577"/>
        <pc:sldMkLst>
          <pc:docMk/>
          <pc:sldMk cId="1298688145" sldId="38196"/>
        </pc:sldMkLst>
        <pc:spChg chg="mod">
          <ac:chgData name="Anuj Kumar" userId="fbbf561fc1d5fd09" providerId="LiveId" clId="{1F8E821D-9022-473D-B2CB-8BC69F33EC76}" dt="2023-06-02T12:22:16.866" v="2122" actId="20577"/>
          <ac:spMkLst>
            <pc:docMk/>
            <pc:sldMk cId="1298688145" sldId="38196"/>
            <ac:spMk id="3" creationId="{67EB1CA5-E6B0-1E53-5C8F-9568D9A39227}"/>
          </ac:spMkLst>
        </pc:spChg>
        <pc:spChg chg="mod">
          <ac:chgData name="Anuj Kumar" userId="fbbf561fc1d5fd09" providerId="LiveId" clId="{1F8E821D-9022-473D-B2CB-8BC69F33EC76}" dt="2023-06-02T12:22:47.113" v="2275" actId="20577"/>
          <ac:spMkLst>
            <pc:docMk/>
            <pc:sldMk cId="1298688145" sldId="38196"/>
            <ac:spMk id="10" creationId="{7A2A7EC3-852A-5A16-F0B5-3531D0D66745}"/>
          </ac:spMkLst>
        </pc:spChg>
      </pc:sldChg>
      <pc:sldChg chg="addSp delSp modSp">
        <pc:chgData name="Anuj Kumar" userId="fbbf561fc1d5fd09" providerId="LiveId" clId="{1F8E821D-9022-473D-B2CB-8BC69F33EC76}" dt="2023-06-02T12:22:00.098" v="2114" actId="1076"/>
        <pc:sldMkLst>
          <pc:docMk/>
          <pc:sldMk cId="49887265" sldId="38197"/>
        </pc:sldMkLst>
        <pc:picChg chg="del">
          <ac:chgData name="Anuj Kumar" userId="fbbf561fc1d5fd09" providerId="LiveId" clId="{1F8E821D-9022-473D-B2CB-8BC69F33EC76}" dt="2023-06-02T12:21:55.434" v="2111" actId="478"/>
          <ac:picMkLst>
            <pc:docMk/>
            <pc:sldMk cId="49887265" sldId="38197"/>
            <ac:picMk id="6146" creationId="{607D0C3C-06DD-BD5E-672E-73D897DAF56A}"/>
          </ac:picMkLst>
        </pc:picChg>
        <pc:picChg chg="add mod">
          <ac:chgData name="Anuj Kumar" userId="fbbf561fc1d5fd09" providerId="LiveId" clId="{1F8E821D-9022-473D-B2CB-8BC69F33EC76}" dt="2023-06-02T12:22:00.098" v="2114" actId="1076"/>
          <ac:picMkLst>
            <pc:docMk/>
            <pc:sldMk cId="49887265" sldId="38197"/>
            <ac:picMk id="10242" creationId="{9BAFAB7E-0291-C236-4094-CC0966255C35}"/>
          </ac:picMkLst>
        </pc:picChg>
      </pc:sldChg>
      <pc:sldChg chg="modSp mod">
        <pc:chgData name="Anuj Kumar" userId="fbbf561fc1d5fd09" providerId="LiveId" clId="{1F8E821D-9022-473D-B2CB-8BC69F33EC76}" dt="2023-06-02T12:45:00.876" v="3203" actId="20577"/>
        <pc:sldMkLst>
          <pc:docMk/>
          <pc:sldMk cId="2303569177" sldId="38198"/>
        </pc:sldMkLst>
        <pc:spChg chg="mod">
          <ac:chgData name="Anuj Kumar" userId="fbbf561fc1d5fd09" providerId="LiveId" clId="{1F8E821D-9022-473D-B2CB-8BC69F33EC76}" dt="2023-06-02T12:45:00.876" v="3203" actId="20577"/>
          <ac:spMkLst>
            <pc:docMk/>
            <pc:sldMk cId="2303569177" sldId="38198"/>
            <ac:spMk id="7" creationId="{00000000-0000-0000-0000-000000000000}"/>
          </ac:spMkLst>
        </pc:spChg>
      </pc:sldChg>
      <pc:sldChg chg="modSp mod">
        <pc:chgData name="Anuj Kumar" userId="fbbf561fc1d5fd09" providerId="LiveId" clId="{1F8E821D-9022-473D-B2CB-8BC69F33EC76}" dt="2023-06-02T13:20:47.875" v="4202" actId="20577"/>
        <pc:sldMkLst>
          <pc:docMk/>
          <pc:sldMk cId="1943775216" sldId="38225"/>
        </pc:sldMkLst>
        <pc:spChg chg="mod">
          <ac:chgData name="Anuj Kumar" userId="fbbf561fc1d5fd09" providerId="LiveId" clId="{1F8E821D-9022-473D-B2CB-8BC69F33EC76}" dt="2023-06-02T13:20:47.875" v="4202" actId="20577"/>
          <ac:spMkLst>
            <pc:docMk/>
            <pc:sldMk cId="1943775216" sldId="38225"/>
            <ac:spMk id="7" creationId="{00000000-0000-0000-0000-000000000000}"/>
          </ac:spMkLst>
        </pc:spChg>
      </pc:sldChg>
      <pc:sldChg chg="addSp delSp modSp">
        <pc:chgData name="Anuj Kumar" userId="fbbf561fc1d5fd09" providerId="LiveId" clId="{1F8E821D-9022-473D-B2CB-8BC69F33EC76}" dt="2023-06-02T12:25:50.213" v="2600" actId="1076"/>
        <pc:sldMkLst>
          <pc:docMk/>
          <pc:sldMk cId="2688701528" sldId="38307"/>
        </pc:sldMkLst>
        <pc:picChg chg="del">
          <ac:chgData name="Anuj Kumar" userId="fbbf561fc1d5fd09" providerId="LiveId" clId="{1F8E821D-9022-473D-B2CB-8BC69F33EC76}" dt="2023-06-02T12:25:45.439" v="2597" actId="478"/>
          <ac:picMkLst>
            <pc:docMk/>
            <pc:sldMk cId="2688701528" sldId="38307"/>
            <ac:picMk id="1026" creationId="{8CA1D3E6-9FD8-5670-63B4-08E9AE218044}"/>
          </ac:picMkLst>
        </pc:picChg>
        <pc:picChg chg="add mod">
          <ac:chgData name="Anuj Kumar" userId="fbbf561fc1d5fd09" providerId="LiveId" clId="{1F8E821D-9022-473D-B2CB-8BC69F33EC76}" dt="2023-06-02T12:25:50.213" v="2600" actId="1076"/>
          <ac:picMkLst>
            <pc:docMk/>
            <pc:sldMk cId="2688701528" sldId="38307"/>
            <ac:picMk id="11266" creationId="{E18C6DCD-5537-68E0-FDF3-1E9CFCFD2CE5}"/>
          </ac:picMkLst>
        </pc:picChg>
      </pc:sldChg>
      <pc:sldChg chg="modSp mod">
        <pc:chgData name="Anuj Kumar" userId="fbbf561fc1d5fd09" providerId="LiveId" clId="{1F8E821D-9022-473D-B2CB-8BC69F33EC76}" dt="2023-06-02T13:19:03.211" v="4132" actId="21"/>
        <pc:sldMkLst>
          <pc:docMk/>
          <pc:sldMk cId="3523921" sldId="38308"/>
        </pc:sldMkLst>
        <pc:spChg chg="mod">
          <ac:chgData name="Anuj Kumar" userId="fbbf561fc1d5fd09" providerId="LiveId" clId="{1F8E821D-9022-473D-B2CB-8BC69F33EC76}" dt="2023-06-02T13:19:03.211" v="4132" actId="21"/>
          <ac:spMkLst>
            <pc:docMk/>
            <pc:sldMk cId="3523921" sldId="38308"/>
            <ac:spMk id="7" creationId="{00000000-0000-0000-0000-000000000000}"/>
          </ac:spMkLst>
        </pc:spChg>
      </pc:sldChg>
      <pc:sldChg chg="modSp mod">
        <pc:chgData name="Anuj Kumar" userId="fbbf561fc1d5fd09" providerId="LiveId" clId="{1F8E821D-9022-473D-B2CB-8BC69F33EC76}" dt="2023-06-02T12:34:48.254" v="2660" actId="20577"/>
        <pc:sldMkLst>
          <pc:docMk/>
          <pc:sldMk cId="2682563862" sldId="38312"/>
        </pc:sldMkLst>
        <pc:spChg chg="mod">
          <ac:chgData name="Anuj Kumar" userId="fbbf561fc1d5fd09" providerId="LiveId" clId="{1F8E821D-9022-473D-B2CB-8BC69F33EC76}" dt="2023-06-02T12:34:48.254" v="2660" actId="20577"/>
          <ac:spMkLst>
            <pc:docMk/>
            <pc:sldMk cId="2682563862" sldId="38312"/>
            <ac:spMk id="7" creationId="{00000000-0000-0000-0000-000000000000}"/>
          </ac:spMkLst>
        </pc:spChg>
      </pc:sldChg>
      <pc:sldChg chg="modSp mod">
        <pc:chgData name="Anuj Kumar" userId="fbbf561fc1d5fd09" providerId="LiveId" clId="{1F8E821D-9022-473D-B2CB-8BC69F33EC76}" dt="2023-06-02T12:20:09.129" v="1910" actId="6549"/>
        <pc:sldMkLst>
          <pc:docMk/>
          <pc:sldMk cId="3103146267" sldId="38313"/>
        </pc:sldMkLst>
        <pc:spChg chg="mod">
          <ac:chgData name="Anuj Kumar" userId="fbbf561fc1d5fd09" providerId="LiveId" clId="{1F8E821D-9022-473D-B2CB-8BC69F33EC76}" dt="2023-06-02T12:20:09.129" v="1910" actId="6549"/>
          <ac:spMkLst>
            <pc:docMk/>
            <pc:sldMk cId="3103146267" sldId="38313"/>
            <ac:spMk id="10" creationId="{7A2A7EC3-852A-5A16-F0B5-3531D0D66745}"/>
          </ac:spMkLst>
        </pc:spChg>
      </pc:sldChg>
      <pc:sldChg chg="addSp delSp modSp">
        <pc:chgData name="Anuj Kumar" userId="fbbf561fc1d5fd09" providerId="LiveId" clId="{1F8E821D-9022-473D-B2CB-8BC69F33EC76}" dt="2023-06-02T12:20:35.451" v="1913" actId="1035"/>
        <pc:sldMkLst>
          <pc:docMk/>
          <pc:sldMk cId="920927379" sldId="38314"/>
        </pc:sldMkLst>
        <pc:picChg chg="add mod">
          <ac:chgData name="Anuj Kumar" userId="fbbf561fc1d5fd09" providerId="LiveId" clId="{1F8E821D-9022-473D-B2CB-8BC69F33EC76}" dt="2023-06-02T12:20:35.451" v="1913" actId="1035"/>
          <ac:picMkLst>
            <pc:docMk/>
            <pc:sldMk cId="920927379" sldId="38314"/>
            <ac:picMk id="3" creationId="{08CA0A71-9178-5F97-3F93-A5F84196CCC4}"/>
          </ac:picMkLst>
        </pc:picChg>
        <pc:picChg chg="del">
          <ac:chgData name="Anuj Kumar" userId="fbbf561fc1d5fd09" providerId="LiveId" clId="{1F8E821D-9022-473D-B2CB-8BC69F33EC76}" dt="2023-06-02T12:20:19.288" v="1911" actId="478"/>
          <ac:picMkLst>
            <pc:docMk/>
            <pc:sldMk cId="920927379" sldId="38314"/>
            <ac:picMk id="3074" creationId="{C5D17DCE-19FF-52BB-0C16-9427C6E0E30D}"/>
          </ac:picMkLst>
        </pc:picChg>
      </pc:sldChg>
      <pc:sldChg chg="modSp mod">
        <pc:chgData name="Anuj Kumar" userId="fbbf561fc1d5fd09" providerId="LiveId" clId="{1F8E821D-9022-473D-B2CB-8BC69F33EC76}" dt="2023-06-02T12:37:02.153" v="2783" actId="20577"/>
        <pc:sldMkLst>
          <pc:docMk/>
          <pc:sldMk cId="2069697545" sldId="38315"/>
        </pc:sldMkLst>
        <pc:spChg chg="mod">
          <ac:chgData name="Anuj Kumar" userId="fbbf561fc1d5fd09" providerId="LiveId" clId="{1F8E821D-9022-473D-B2CB-8BC69F33EC76}" dt="2023-06-02T12:37:02.153" v="2783" actId="20577"/>
          <ac:spMkLst>
            <pc:docMk/>
            <pc:sldMk cId="2069697545" sldId="38315"/>
            <ac:spMk id="7" creationId="{00000000-0000-0000-0000-000000000000}"/>
          </ac:spMkLst>
        </pc:spChg>
      </pc:sldChg>
      <pc:sldChg chg="modSp mod">
        <pc:chgData name="Anuj Kumar" userId="fbbf561fc1d5fd09" providerId="LiveId" clId="{1F8E821D-9022-473D-B2CB-8BC69F33EC76}" dt="2023-06-02T12:23:57.047" v="2276"/>
        <pc:sldMkLst>
          <pc:docMk/>
          <pc:sldMk cId="2690183271" sldId="38316"/>
        </pc:sldMkLst>
        <pc:spChg chg="mod">
          <ac:chgData name="Anuj Kumar" userId="fbbf561fc1d5fd09" providerId="LiveId" clId="{1F8E821D-9022-473D-B2CB-8BC69F33EC76}" dt="2023-06-02T12:23:57.047" v="2276"/>
          <ac:spMkLst>
            <pc:docMk/>
            <pc:sldMk cId="2690183271" sldId="38316"/>
            <ac:spMk id="10" creationId="{7A2A7EC3-852A-5A16-F0B5-3531D0D66745}"/>
          </ac:spMkLst>
        </pc:spChg>
      </pc:sldChg>
      <pc:sldChg chg="addSp delSp modSp">
        <pc:chgData name="Anuj Kumar" userId="fbbf561fc1d5fd09" providerId="LiveId" clId="{1F8E821D-9022-473D-B2CB-8BC69F33EC76}" dt="2023-06-02T12:24:10.108" v="2278"/>
        <pc:sldMkLst>
          <pc:docMk/>
          <pc:sldMk cId="4282570116" sldId="38317"/>
        </pc:sldMkLst>
        <pc:picChg chg="add mod">
          <ac:chgData name="Anuj Kumar" userId="fbbf561fc1d5fd09" providerId="LiveId" clId="{1F8E821D-9022-473D-B2CB-8BC69F33EC76}" dt="2023-06-02T12:24:10.108" v="2278"/>
          <ac:picMkLst>
            <pc:docMk/>
            <pc:sldMk cId="4282570116" sldId="38317"/>
            <ac:picMk id="3" creationId="{062D12E2-3FAA-7458-B90F-8D62438F606E}"/>
          </ac:picMkLst>
        </pc:picChg>
        <pc:picChg chg="del">
          <ac:chgData name="Anuj Kumar" userId="fbbf561fc1d5fd09" providerId="LiveId" clId="{1F8E821D-9022-473D-B2CB-8BC69F33EC76}" dt="2023-06-02T12:24:09.817" v="2277" actId="478"/>
          <ac:picMkLst>
            <pc:docMk/>
            <pc:sldMk cId="4282570116" sldId="38317"/>
            <ac:picMk id="4098" creationId="{66D94D10-F356-931B-2C92-6BF10A98B771}"/>
          </ac:picMkLst>
        </pc:picChg>
      </pc:sldChg>
      <pc:sldChg chg="modSp mod">
        <pc:chgData name="Anuj Kumar" userId="fbbf561fc1d5fd09" providerId="LiveId" clId="{1F8E821D-9022-473D-B2CB-8BC69F33EC76}" dt="2023-06-02T12:34:06.331" v="2613" actId="20577"/>
        <pc:sldMkLst>
          <pc:docMk/>
          <pc:sldMk cId="2301981961" sldId="38318"/>
        </pc:sldMkLst>
        <pc:spChg chg="mod">
          <ac:chgData name="Anuj Kumar" userId="fbbf561fc1d5fd09" providerId="LiveId" clId="{1F8E821D-9022-473D-B2CB-8BC69F33EC76}" dt="2023-06-02T12:34:06.331" v="2613" actId="20577"/>
          <ac:spMkLst>
            <pc:docMk/>
            <pc:sldMk cId="2301981961" sldId="38318"/>
            <ac:spMk id="7" creationId="{00000000-0000-0000-0000-000000000000}"/>
          </ac:spMkLst>
        </pc:spChg>
      </pc:sldChg>
      <pc:sldChg chg="modSp mod">
        <pc:chgData name="Anuj Kumar" userId="fbbf561fc1d5fd09" providerId="LiveId" clId="{1F8E821D-9022-473D-B2CB-8BC69F33EC76}" dt="2023-06-02T12:16:27.658" v="1648" actId="20577"/>
        <pc:sldMkLst>
          <pc:docMk/>
          <pc:sldMk cId="2572100216" sldId="38319"/>
        </pc:sldMkLst>
        <pc:spChg chg="mod">
          <ac:chgData name="Anuj Kumar" userId="fbbf561fc1d5fd09" providerId="LiveId" clId="{1F8E821D-9022-473D-B2CB-8BC69F33EC76}" dt="2023-06-02T12:16:27.658" v="1648" actId="20577"/>
          <ac:spMkLst>
            <pc:docMk/>
            <pc:sldMk cId="2572100216" sldId="38319"/>
            <ac:spMk id="10" creationId="{7A2A7EC3-852A-5A16-F0B5-3531D0D66745}"/>
          </ac:spMkLst>
        </pc:spChg>
      </pc:sldChg>
      <pc:sldChg chg="addSp delSp modSp">
        <pc:chgData name="Anuj Kumar" userId="fbbf561fc1d5fd09" providerId="LiveId" clId="{1F8E821D-9022-473D-B2CB-8BC69F33EC76}" dt="2023-06-02T12:16:41.086" v="1653" actId="1076"/>
        <pc:sldMkLst>
          <pc:docMk/>
          <pc:sldMk cId="1307577324" sldId="38320"/>
        </pc:sldMkLst>
        <pc:picChg chg="add mod">
          <ac:chgData name="Anuj Kumar" userId="fbbf561fc1d5fd09" providerId="LiveId" clId="{1F8E821D-9022-473D-B2CB-8BC69F33EC76}" dt="2023-06-02T12:16:41.086" v="1653" actId="1076"/>
          <ac:picMkLst>
            <pc:docMk/>
            <pc:sldMk cId="1307577324" sldId="38320"/>
            <ac:picMk id="8194" creationId="{7D6B154A-E5F0-5C2A-4F5C-56C64F0E0869}"/>
          </ac:picMkLst>
        </pc:picChg>
        <pc:picChg chg="del">
          <ac:chgData name="Anuj Kumar" userId="fbbf561fc1d5fd09" providerId="LiveId" clId="{1F8E821D-9022-473D-B2CB-8BC69F33EC76}" dt="2023-06-02T12:16:36.281" v="1649" actId="478"/>
          <ac:picMkLst>
            <pc:docMk/>
            <pc:sldMk cId="1307577324" sldId="38320"/>
            <ac:picMk id="14338" creationId="{A8BB6F36-0279-C179-BAEF-A4BB506CA326}"/>
          </ac:picMkLst>
        </pc:picChg>
      </pc:sldChg>
      <pc:sldChg chg="modSp mod">
        <pc:chgData name="Anuj Kumar" userId="fbbf561fc1d5fd09" providerId="LiveId" clId="{1F8E821D-9022-473D-B2CB-8BC69F33EC76}" dt="2023-06-02T13:13:36.911" v="3911" actId="6549"/>
        <pc:sldMkLst>
          <pc:docMk/>
          <pc:sldMk cId="695808600" sldId="38321"/>
        </pc:sldMkLst>
        <pc:spChg chg="mod">
          <ac:chgData name="Anuj Kumar" userId="fbbf561fc1d5fd09" providerId="LiveId" clId="{1F8E821D-9022-473D-B2CB-8BC69F33EC76}" dt="2023-06-02T13:13:36.911" v="3911" actId="6549"/>
          <ac:spMkLst>
            <pc:docMk/>
            <pc:sldMk cId="695808600" sldId="38321"/>
            <ac:spMk id="7" creationId="{00000000-0000-0000-0000-000000000000}"/>
          </ac:spMkLst>
        </pc:spChg>
      </pc:sldChg>
      <pc:sldChg chg="modSp mod">
        <pc:chgData name="Anuj Kumar" userId="fbbf561fc1d5fd09" providerId="LiveId" clId="{1F8E821D-9022-473D-B2CB-8BC69F33EC76}" dt="2023-06-02T11:55:01.717" v="63" actId="404"/>
        <pc:sldMkLst>
          <pc:docMk/>
          <pc:sldMk cId="2255358420" sldId="38322"/>
        </pc:sldMkLst>
        <pc:spChg chg="mod">
          <ac:chgData name="Anuj Kumar" userId="fbbf561fc1d5fd09" providerId="LiveId" clId="{1F8E821D-9022-473D-B2CB-8BC69F33EC76}" dt="2023-06-02T11:54:25.293" v="53" actId="20577"/>
          <ac:spMkLst>
            <pc:docMk/>
            <pc:sldMk cId="2255358420" sldId="38322"/>
            <ac:spMk id="3" creationId="{67EB1CA5-E6B0-1E53-5C8F-9568D9A39227}"/>
          </ac:spMkLst>
        </pc:spChg>
        <pc:spChg chg="mod">
          <ac:chgData name="Anuj Kumar" userId="fbbf561fc1d5fd09" providerId="LiveId" clId="{1F8E821D-9022-473D-B2CB-8BC69F33EC76}" dt="2023-06-02T11:55:01.717" v="63" actId="404"/>
          <ac:spMkLst>
            <pc:docMk/>
            <pc:sldMk cId="2255358420" sldId="38322"/>
            <ac:spMk id="10" creationId="{7A2A7EC3-852A-5A16-F0B5-3531D0D66745}"/>
          </ac:spMkLst>
        </pc:spChg>
      </pc:sldChg>
      <pc:sldChg chg="del">
        <pc:chgData name="Anuj Kumar" userId="fbbf561fc1d5fd09" providerId="LiveId" clId="{1F8E821D-9022-473D-B2CB-8BC69F33EC76}" dt="2023-06-02T12:39:47.633" v="2784" actId="47"/>
        <pc:sldMkLst>
          <pc:docMk/>
          <pc:sldMk cId="2219184360" sldId="38340"/>
        </pc:sldMkLst>
      </pc:sldChg>
      <pc:sldChg chg="modSp mod">
        <pc:chgData name="Anuj Kumar" userId="fbbf561fc1d5fd09" providerId="LiveId" clId="{1F8E821D-9022-473D-B2CB-8BC69F33EC76}" dt="2023-06-02T13:15:45.263" v="4051"/>
        <pc:sldMkLst>
          <pc:docMk/>
          <pc:sldMk cId="1651274004" sldId="38341"/>
        </pc:sldMkLst>
        <pc:spChg chg="mod">
          <ac:chgData name="Anuj Kumar" userId="fbbf561fc1d5fd09" providerId="LiveId" clId="{1F8E821D-9022-473D-B2CB-8BC69F33EC76}" dt="2023-06-02T13:15:45.263" v="4051"/>
          <ac:spMkLst>
            <pc:docMk/>
            <pc:sldMk cId="1651274004" sldId="38341"/>
            <ac:spMk id="7" creationId="{00000000-0000-0000-0000-000000000000}"/>
          </ac:spMkLst>
        </pc:spChg>
      </pc:sldChg>
      <pc:sldChg chg="del">
        <pc:chgData name="Anuj Kumar" userId="fbbf561fc1d5fd09" providerId="LiveId" clId="{1F8E821D-9022-473D-B2CB-8BC69F33EC76}" dt="2023-06-02T13:21:20.579" v="4204" actId="47"/>
        <pc:sldMkLst>
          <pc:docMk/>
          <pc:sldMk cId="3314632511" sldId="38359"/>
        </pc:sldMkLst>
      </pc:sldChg>
      <pc:sldChg chg="del">
        <pc:chgData name="Anuj Kumar" userId="fbbf561fc1d5fd09" providerId="LiveId" clId="{1F8E821D-9022-473D-B2CB-8BC69F33EC76}" dt="2023-06-02T13:21:20.721" v="4205" actId="47"/>
        <pc:sldMkLst>
          <pc:docMk/>
          <pc:sldMk cId="1682446225" sldId="38360"/>
        </pc:sldMkLst>
      </pc:sldChg>
      <pc:sldChg chg="del">
        <pc:chgData name="Anuj Kumar" userId="fbbf561fc1d5fd09" providerId="LiveId" clId="{1F8E821D-9022-473D-B2CB-8BC69F33EC76}" dt="2023-06-02T13:21:20.894" v="4206" actId="47"/>
        <pc:sldMkLst>
          <pc:docMk/>
          <pc:sldMk cId="1644365209" sldId="38361"/>
        </pc:sldMkLst>
      </pc:sldChg>
      <pc:sldChg chg="del">
        <pc:chgData name="Anuj Kumar" userId="fbbf561fc1d5fd09" providerId="LiveId" clId="{1F8E821D-9022-473D-B2CB-8BC69F33EC76}" dt="2023-06-02T13:21:21.052" v="4207" actId="47"/>
        <pc:sldMkLst>
          <pc:docMk/>
          <pc:sldMk cId="1263425833" sldId="38362"/>
        </pc:sldMkLst>
      </pc:sldChg>
      <pc:sldChg chg="del">
        <pc:chgData name="Anuj Kumar" userId="fbbf561fc1d5fd09" providerId="LiveId" clId="{1F8E821D-9022-473D-B2CB-8BC69F33EC76}" dt="2023-06-02T13:21:21.196" v="4208" actId="47"/>
        <pc:sldMkLst>
          <pc:docMk/>
          <pc:sldMk cId="3210954394" sldId="38363"/>
        </pc:sldMkLst>
      </pc:sldChg>
      <pc:sldChg chg="del">
        <pc:chgData name="Anuj Kumar" userId="fbbf561fc1d5fd09" providerId="LiveId" clId="{1F8E821D-9022-473D-B2CB-8BC69F33EC76}" dt="2023-06-02T13:21:21.367" v="4209" actId="47"/>
        <pc:sldMkLst>
          <pc:docMk/>
          <pc:sldMk cId="91864220" sldId="38364"/>
        </pc:sldMkLst>
      </pc:sldChg>
      <pc:sldChg chg="del">
        <pc:chgData name="Anuj Kumar" userId="fbbf561fc1d5fd09" providerId="LiveId" clId="{1F8E821D-9022-473D-B2CB-8BC69F33EC76}" dt="2023-06-02T13:21:21.543" v="4210" actId="47"/>
        <pc:sldMkLst>
          <pc:docMk/>
          <pc:sldMk cId="834644460" sldId="38365"/>
        </pc:sldMkLst>
      </pc:sldChg>
      <pc:sldChg chg="del">
        <pc:chgData name="Anuj Kumar" userId="fbbf561fc1d5fd09" providerId="LiveId" clId="{1F8E821D-9022-473D-B2CB-8BC69F33EC76}" dt="2023-06-02T13:21:21.872" v="4212" actId="47"/>
        <pc:sldMkLst>
          <pc:docMk/>
          <pc:sldMk cId="578873827" sldId="38366"/>
        </pc:sldMkLst>
      </pc:sldChg>
      <pc:sldChg chg="del">
        <pc:chgData name="Anuj Kumar" userId="fbbf561fc1d5fd09" providerId="LiveId" clId="{1F8E821D-9022-473D-B2CB-8BC69F33EC76}" dt="2023-06-02T13:21:22.045" v="4213" actId="47"/>
        <pc:sldMkLst>
          <pc:docMk/>
          <pc:sldMk cId="609575328" sldId="38367"/>
        </pc:sldMkLst>
      </pc:sldChg>
      <pc:sldChg chg="del">
        <pc:chgData name="Anuj Kumar" userId="fbbf561fc1d5fd09" providerId="LiveId" clId="{1F8E821D-9022-473D-B2CB-8BC69F33EC76}" dt="2023-06-02T13:21:22.218" v="4214" actId="47"/>
        <pc:sldMkLst>
          <pc:docMk/>
          <pc:sldMk cId="564995624" sldId="38368"/>
        </pc:sldMkLst>
      </pc:sldChg>
      <pc:sldChg chg="del">
        <pc:chgData name="Anuj Kumar" userId="fbbf561fc1d5fd09" providerId="LiveId" clId="{1F8E821D-9022-473D-B2CB-8BC69F33EC76}" dt="2023-06-02T13:21:22.376" v="4215" actId="47"/>
        <pc:sldMkLst>
          <pc:docMk/>
          <pc:sldMk cId="1581497775" sldId="38369"/>
        </pc:sldMkLst>
      </pc:sldChg>
      <pc:sldChg chg="del">
        <pc:chgData name="Anuj Kumar" userId="fbbf561fc1d5fd09" providerId="LiveId" clId="{1F8E821D-9022-473D-B2CB-8BC69F33EC76}" dt="2023-06-02T13:21:22.549" v="4216" actId="47"/>
        <pc:sldMkLst>
          <pc:docMk/>
          <pc:sldMk cId="2118620300" sldId="38370"/>
        </pc:sldMkLst>
      </pc:sldChg>
      <pc:sldChg chg="add del">
        <pc:chgData name="Anuj Kumar" userId="fbbf561fc1d5fd09" providerId="LiveId" clId="{1F8E821D-9022-473D-B2CB-8BC69F33EC76}" dt="2023-06-02T13:21:23.951" v="4219" actId="47"/>
        <pc:sldMkLst>
          <pc:docMk/>
          <pc:sldMk cId="2419026276" sldId="38371"/>
        </pc:sldMkLst>
      </pc:sldChg>
      <pc:sldChg chg="del">
        <pc:chgData name="Anuj Kumar" userId="fbbf561fc1d5fd09" providerId="LiveId" clId="{1F8E821D-9022-473D-B2CB-8BC69F33EC76}" dt="2023-06-02T12:45:06.403" v="3204" actId="47"/>
        <pc:sldMkLst>
          <pc:docMk/>
          <pc:sldMk cId="1678396646" sldId="38372"/>
        </pc:sldMkLst>
      </pc:sldChg>
      <pc:sldChg chg="del">
        <pc:chgData name="Anuj Kumar" userId="fbbf561fc1d5fd09" providerId="LiveId" clId="{1F8E821D-9022-473D-B2CB-8BC69F33EC76}" dt="2023-06-02T13:20:31.950" v="4146" actId="47"/>
        <pc:sldMkLst>
          <pc:docMk/>
          <pc:sldMk cId="308575803" sldId="38375"/>
        </pc:sldMkLst>
      </pc:sldChg>
      <pc:sldChg chg="del">
        <pc:chgData name="Anuj Kumar" userId="fbbf561fc1d5fd09" providerId="LiveId" clId="{1F8E821D-9022-473D-B2CB-8BC69F33EC76}" dt="2023-06-02T13:20:32.465" v="4147" actId="47"/>
        <pc:sldMkLst>
          <pc:docMk/>
          <pc:sldMk cId="1802485705" sldId="38376"/>
        </pc:sldMkLst>
      </pc:sldChg>
      <pc:sldChg chg="del">
        <pc:chgData name="Anuj Kumar" userId="fbbf561fc1d5fd09" providerId="LiveId" clId="{1F8E821D-9022-473D-B2CB-8BC69F33EC76}" dt="2023-06-02T13:20:32.875" v="4148" actId="47"/>
        <pc:sldMkLst>
          <pc:docMk/>
          <pc:sldMk cId="2364108806" sldId="38377"/>
        </pc:sldMkLst>
      </pc:sldChg>
      <pc:sldChg chg="del">
        <pc:chgData name="Anuj Kumar" userId="fbbf561fc1d5fd09" providerId="LiveId" clId="{1F8E821D-9022-473D-B2CB-8BC69F33EC76}" dt="2023-06-02T13:20:33.682" v="4149" actId="47"/>
        <pc:sldMkLst>
          <pc:docMk/>
          <pc:sldMk cId="2421200633" sldId="38378"/>
        </pc:sldMkLst>
      </pc:sldChg>
      <pc:sldChg chg="del">
        <pc:chgData name="Anuj Kumar" userId="fbbf561fc1d5fd09" providerId="LiveId" clId="{1F8E821D-9022-473D-B2CB-8BC69F33EC76}" dt="2023-06-02T13:20:33.905" v="4150" actId="47"/>
        <pc:sldMkLst>
          <pc:docMk/>
          <pc:sldMk cId="2907872729" sldId="38379"/>
        </pc:sldMkLst>
      </pc:sldChg>
      <pc:sldChg chg="del">
        <pc:chgData name="Anuj Kumar" userId="fbbf561fc1d5fd09" providerId="LiveId" clId="{1F8E821D-9022-473D-B2CB-8BC69F33EC76}" dt="2023-06-02T13:20:34.054" v="4151" actId="47"/>
        <pc:sldMkLst>
          <pc:docMk/>
          <pc:sldMk cId="2293171508" sldId="38380"/>
        </pc:sldMkLst>
      </pc:sldChg>
      <pc:sldChg chg="del">
        <pc:chgData name="Anuj Kumar" userId="fbbf561fc1d5fd09" providerId="LiveId" clId="{1F8E821D-9022-473D-B2CB-8BC69F33EC76}" dt="2023-06-02T13:20:34.194" v="4152" actId="47"/>
        <pc:sldMkLst>
          <pc:docMk/>
          <pc:sldMk cId="2297732420" sldId="38381"/>
        </pc:sldMkLst>
      </pc:sldChg>
      <pc:sldChg chg="del">
        <pc:chgData name="Anuj Kumar" userId="fbbf561fc1d5fd09" providerId="LiveId" clId="{1F8E821D-9022-473D-B2CB-8BC69F33EC76}" dt="2023-06-02T13:20:34.397" v="4153" actId="47"/>
        <pc:sldMkLst>
          <pc:docMk/>
          <pc:sldMk cId="3294270233" sldId="38382"/>
        </pc:sldMkLst>
      </pc:sldChg>
      <pc:sldChg chg="del">
        <pc:chgData name="Anuj Kumar" userId="fbbf561fc1d5fd09" providerId="LiveId" clId="{1F8E821D-9022-473D-B2CB-8BC69F33EC76}" dt="2023-06-02T13:20:34.870" v="4154" actId="47"/>
        <pc:sldMkLst>
          <pc:docMk/>
          <pc:sldMk cId="3481263297" sldId="38383"/>
        </pc:sldMkLst>
      </pc:sldChg>
      <pc:sldChg chg="del">
        <pc:chgData name="Anuj Kumar" userId="fbbf561fc1d5fd09" providerId="LiveId" clId="{1F8E821D-9022-473D-B2CB-8BC69F33EC76}" dt="2023-06-02T13:20:34.886" v="4155" actId="47"/>
        <pc:sldMkLst>
          <pc:docMk/>
          <pc:sldMk cId="3150794565" sldId="38384"/>
        </pc:sldMkLst>
      </pc:sldChg>
      <pc:sldChg chg="del">
        <pc:chgData name="Anuj Kumar" userId="fbbf561fc1d5fd09" providerId="LiveId" clId="{1F8E821D-9022-473D-B2CB-8BC69F33EC76}" dt="2023-06-02T13:20:34.965" v="4156" actId="47"/>
        <pc:sldMkLst>
          <pc:docMk/>
          <pc:sldMk cId="4060438009" sldId="38385"/>
        </pc:sldMkLst>
      </pc:sldChg>
      <pc:sldChg chg="del">
        <pc:chgData name="Anuj Kumar" userId="fbbf561fc1d5fd09" providerId="LiveId" clId="{1F8E821D-9022-473D-B2CB-8BC69F33EC76}" dt="2023-06-02T13:20:34.996" v="4157" actId="47"/>
        <pc:sldMkLst>
          <pc:docMk/>
          <pc:sldMk cId="708510871" sldId="38386"/>
        </pc:sldMkLst>
      </pc:sldChg>
      <pc:sldChg chg="del">
        <pc:chgData name="Anuj Kumar" userId="fbbf561fc1d5fd09" providerId="LiveId" clId="{1F8E821D-9022-473D-B2CB-8BC69F33EC76}" dt="2023-06-02T13:20:35.030" v="4158" actId="47"/>
        <pc:sldMkLst>
          <pc:docMk/>
          <pc:sldMk cId="2720461943" sldId="38387"/>
        </pc:sldMkLst>
      </pc:sldChg>
      <pc:sldChg chg="del">
        <pc:chgData name="Anuj Kumar" userId="fbbf561fc1d5fd09" providerId="LiveId" clId="{1F8E821D-9022-473D-B2CB-8BC69F33EC76}" dt="2023-06-02T13:20:35.092" v="4159" actId="47"/>
        <pc:sldMkLst>
          <pc:docMk/>
          <pc:sldMk cId="43694382" sldId="38388"/>
        </pc:sldMkLst>
      </pc:sldChg>
      <pc:sldChg chg="del">
        <pc:chgData name="Anuj Kumar" userId="fbbf561fc1d5fd09" providerId="LiveId" clId="{1F8E821D-9022-473D-B2CB-8BC69F33EC76}" dt="2023-06-02T13:20:35.108" v="4160" actId="47"/>
        <pc:sldMkLst>
          <pc:docMk/>
          <pc:sldMk cId="715832831" sldId="38389"/>
        </pc:sldMkLst>
      </pc:sldChg>
      <pc:sldChg chg="del">
        <pc:chgData name="Anuj Kumar" userId="fbbf561fc1d5fd09" providerId="LiveId" clId="{1F8E821D-9022-473D-B2CB-8BC69F33EC76}" dt="2023-06-02T13:20:35.141" v="4161" actId="47"/>
        <pc:sldMkLst>
          <pc:docMk/>
          <pc:sldMk cId="3748498613" sldId="38390"/>
        </pc:sldMkLst>
      </pc:sldChg>
      <pc:sldChg chg="del">
        <pc:chgData name="Anuj Kumar" userId="fbbf561fc1d5fd09" providerId="LiveId" clId="{1F8E821D-9022-473D-B2CB-8BC69F33EC76}" dt="2023-06-02T13:20:35.164" v="4162" actId="47"/>
        <pc:sldMkLst>
          <pc:docMk/>
          <pc:sldMk cId="3383435853" sldId="38391"/>
        </pc:sldMkLst>
      </pc:sldChg>
      <pc:sldChg chg="del">
        <pc:chgData name="Anuj Kumar" userId="fbbf561fc1d5fd09" providerId="LiveId" clId="{1F8E821D-9022-473D-B2CB-8BC69F33EC76}" dt="2023-06-02T13:20:35.221" v="4163" actId="47"/>
        <pc:sldMkLst>
          <pc:docMk/>
          <pc:sldMk cId="3473676987" sldId="38392"/>
        </pc:sldMkLst>
      </pc:sldChg>
      <pc:sldChg chg="del">
        <pc:chgData name="Anuj Kumar" userId="fbbf561fc1d5fd09" providerId="LiveId" clId="{1F8E821D-9022-473D-B2CB-8BC69F33EC76}" dt="2023-06-02T13:20:35.253" v="4164" actId="47"/>
        <pc:sldMkLst>
          <pc:docMk/>
          <pc:sldMk cId="2406507646" sldId="38393"/>
        </pc:sldMkLst>
      </pc:sldChg>
      <pc:sldChg chg="del">
        <pc:chgData name="Anuj Kumar" userId="fbbf561fc1d5fd09" providerId="LiveId" clId="{1F8E821D-9022-473D-B2CB-8BC69F33EC76}" dt="2023-06-02T13:20:35.519" v="4165" actId="47"/>
        <pc:sldMkLst>
          <pc:docMk/>
          <pc:sldMk cId="2089223127" sldId="38394"/>
        </pc:sldMkLst>
      </pc:sldChg>
      <pc:sldChg chg="del">
        <pc:chgData name="Anuj Kumar" userId="fbbf561fc1d5fd09" providerId="LiveId" clId="{1F8E821D-9022-473D-B2CB-8BC69F33EC76}" dt="2023-06-02T13:20:35.678" v="4166" actId="47"/>
        <pc:sldMkLst>
          <pc:docMk/>
          <pc:sldMk cId="4085914385" sldId="38395"/>
        </pc:sldMkLst>
      </pc:sldChg>
      <pc:sldChg chg="del">
        <pc:chgData name="Anuj Kumar" userId="fbbf561fc1d5fd09" providerId="LiveId" clId="{1F8E821D-9022-473D-B2CB-8BC69F33EC76}" dt="2023-06-02T13:20:35.886" v="4167" actId="47"/>
        <pc:sldMkLst>
          <pc:docMk/>
          <pc:sldMk cId="2681638345" sldId="38396"/>
        </pc:sldMkLst>
      </pc:sldChg>
      <pc:sldChg chg="del">
        <pc:chgData name="Anuj Kumar" userId="fbbf561fc1d5fd09" providerId="LiveId" clId="{1F8E821D-9022-473D-B2CB-8BC69F33EC76}" dt="2023-06-02T13:20:36.042" v="4168" actId="47"/>
        <pc:sldMkLst>
          <pc:docMk/>
          <pc:sldMk cId="4053852544" sldId="38397"/>
        </pc:sldMkLst>
      </pc:sldChg>
      <pc:sldChg chg="del">
        <pc:chgData name="Anuj Kumar" userId="fbbf561fc1d5fd09" providerId="LiveId" clId="{1F8E821D-9022-473D-B2CB-8BC69F33EC76}" dt="2023-06-02T13:20:36.189" v="4169" actId="47"/>
        <pc:sldMkLst>
          <pc:docMk/>
          <pc:sldMk cId="2511300353" sldId="38398"/>
        </pc:sldMkLst>
      </pc:sldChg>
      <pc:sldChg chg="del">
        <pc:chgData name="Anuj Kumar" userId="fbbf561fc1d5fd09" providerId="LiveId" clId="{1F8E821D-9022-473D-B2CB-8BC69F33EC76}" dt="2023-06-02T13:20:36.408" v="4170" actId="47"/>
        <pc:sldMkLst>
          <pc:docMk/>
          <pc:sldMk cId="451479559" sldId="38399"/>
        </pc:sldMkLst>
      </pc:sldChg>
      <pc:sldChg chg="del">
        <pc:chgData name="Anuj Kumar" userId="fbbf561fc1d5fd09" providerId="LiveId" clId="{1F8E821D-9022-473D-B2CB-8BC69F33EC76}" dt="2023-06-02T13:20:36.549" v="4171" actId="47"/>
        <pc:sldMkLst>
          <pc:docMk/>
          <pc:sldMk cId="6735247" sldId="38400"/>
        </pc:sldMkLst>
      </pc:sldChg>
      <pc:sldChg chg="del">
        <pc:chgData name="Anuj Kumar" userId="fbbf561fc1d5fd09" providerId="LiveId" clId="{1F8E821D-9022-473D-B2CB-8BC69F33EC76}" dt="2023-06-02T13:20:36.739" v="4172" actId="47"/>
        <pc:sldMkLst>
          <pc:docMk/>
          <pc:sldMk cId="585448536" sldId="38401"/>
        </pc:sldMkLst>
      </pc:sldChg>
      <pc:sldChg chg="del">
        <pc:chgData name="Anuj Kumar" userId="fbbf561fc1d5fd09" providerId="LiveId" clId="{1F8E821D-9022-473D-B2CB-8BC69F33EC76}" dt="2023-06-02T13:20:36.944" v="4173" actId="47"/>
        <pc:sldMkLst>
          <pc:docMk/>
          <pc:sldMk cId="454090210" sldId="38402"/>
        </pc:sldMkLst>
      </pc:sldChg>
      <pc:sldChg chg="del">
        <pc:chgData name="Anuj Kumar" userId="fbbf561fc1d5fd09" providerId="LiveId" clId="{1F8E821D-9022-473D-B2CB-8BC69F33EC76}" dt="2023-06-02T13:20:37.103" v="4174" actId="47"/>
        <pc:sldMkLst>
          <pc:docMk/>
          <pc:sldMk cId="3149558743" sldId="38403"/>
        </pc:sldMkLst>
      </pc:sldChg>
      <pc:sldChg chg="del">
        <pc:chgData name="Anuj Kumar" userId="fbbf561fc1d5fd09" providerId="LiveId" clId="{1F8E821D-9022-473D-B2CB-8BC69F33EC76}" dt="2023-06-02T13:20:37.248" v="4175" actId="47"/>
        <pc:sldMkLst>
          <pc:docMk/>
          <pc:sldMk cId="1963820070" sldId="38404"/>
        </pc:sldMkLst>
      </pc:sldChg>
      <pc:sldChg chg="del">
        <pc:chgData name="Anuj Kumar" userId="fbbf561fc1d5fd09" providerId="LiveId" clId="{1F8E821D-9022-473D-B2CB-8BC69F33EC76}" dt="2023-06-02T13:20:37.436" v="4176" actId="47"/>
        <pc:sldMkLst>
          <pc:docMk/>
          <pc:sldMk cId="1850763859" sldId="38405"/>
        </pc:sldMkLst>
      </pc:sldChg>
      <pc:sldChg chg="del">
        <pc:chgData name="Anuj Kumar" userId="fbbf561fc1d5fd09" providerId="LiveId" clId="{1F8E821D-9022-473D-B2CB-8BC69F33EC76}" dt="2023-06-02T13:20:37.639" v="4177" actId="47"/>
        <pc:sldMkLst>
          <pc:docMk/>
          <pc:sldMk cId="1903080772" sldId="38406"/>
        </pc:sldMkLst>
      </pc:sldChg>
      <pc:sldChg chg="del">
        <pc:chgData name="Anuj Kumar" userId="fbbf561fc1d5fd09" providerId="LiveId" clId="{1F8E821D-9022-473D-B2CB-8BC69F33EC76}" dt="2023-06-02T13:20:37.793" v="4178" actId="47"/>
        <pc:sldMkLst>
          <pc:docMk/>
          <pc:sldMk cId="3496488460" sldId="38407"/>
        </pc:sldMkLst>
      </pc:sldChg>
      <pc:sldChg chg="del">
        <pc:chgData name="Anuj Kumar" userId="fbbf561fc1d5fd09" providerId="LiveId" clId="{1F8E821D-9022-473D-B2CB-8BC69F33EC76}" dt="2023-06-02T13:20:38.003" v="4179" actId="47"/>
        <pc:sldMkLst>
          <pc:docMk/>
          <pc:sldMk cId="2330803860" sldId="38408"/>
        </pc:sldMkLst>
      </pc:sldChg>
      <pc:sldChg chg="del">
        <pc:chgData name="Anuj Kumar" userId="fbbf561fc1d5fd09" providerId="LiveId" clId="{1F8E821D-9022-473D-B2CB-8BC69F33EC76}" dt="2023-06-02T13:20:38.147" v="4180" actId="47"/>
        <pc:sldMkLst>
          <pc:docMk/>
          <pc:sldMk cId="3435799677" sldId="38409"/>
        </pc:sldMkLst>
      </pc:sldChg>
      <pc:sldChg chg="del">
        <pc:chgData name="Anuj Kumar" userId="fbbf561fc1d5fd09" providerId="LiveId" clId="{1F8E821D-9022-473D-B2CB-8BC69F33EC76}" dt="2023-06-02T13:20:38.511" v="4182" actId="47"/>
        <pc:sldMkLst>
          <pc:docMk/>
          <pc:sldMk cId="2373669007" sldId="38410"/>
        </pc:sldMkLst>
      </pc:sldChg>
      <pc:sldChg chg="del">
        <pc:chgData name="Anuj Kumar" userId="fbbf561fc1d5fd09" providerId="LiveId" clId="{1F8E821D-9022-473D-B2CB-8BC69F33EC76}" dt="2023-06-02T13:20:38.779" v="4183" actId="47"/>
        <pc:sldMkLst>
          <pc:docMk/>
          <pc:sldMk cId="3689843895" sldId="38411"/>
        </pc:sldMkLst>
      </pc:sldChg>
      <pc:sldChg chg="del">
        <pc:chgData name="Anuj Kumar" userId="fbbf561fc1d5fd09" providerId="LiveId" clId="{1F8E821D-9022-473D-B2CB-8BC69F33EC76}" dt="2023-06-02T13:20:38.938" v="4184" actId="47"/>
        <pc:sldMkLst>
          <pc:docMk/>
          <pc:sldMk cId="4209991194" sldId="38412"/>
        </pc:sldMkLst>
      </pc:sldChg>
      <pc:sldChg chg="del">
        <pc:chgData name="Anuj Kumar" userId="fbbf561fc1d5fd09" providerId="LiveId" clId="{1F8E821D-9022-473D-B2CB-8BC69F33EC76}" dt="2023-06-02T13:20:39.081" v="4185" actId="47"/>
        <pc:sldMkLst>
          <pc:docMk/>
          <pc:sldMk cId="2625599545" sldId="38413"/>
        </pc:sldMkLst>
      </pc:sldChg>
      <pc:sldChg chg="del">
        <pc:chgData name="Anuj Kumar" userId="fbbf561fc1d5fd09" providerId="LiveId" clId="{1F8E821D-9022-473D-B2CB-8BC69F33EC76}" dt="2023-06-02T13:20:39.317" v="4186" actId="47"/>
        <pc:sldMkLst>
          <pc:docMk/>
          <pc:sldMk cId="1182537994" sldId="38414"/>
        </pc:sldMkLst>
      </pc:sldChg>
      <pc:sldChg chg="del">
        <pc:chgData name="Anuj Kumar" userId="fbbf561fc1d5fd09" providerId="LiveId" clId="{1F8E821D-9022-473D-B2CB-8BC69F33EC76}" dt="2023-06-02T13:20:39.778" v="4187" actId="47"/>
        <pc:sldMkLst>
          <pc:docMk/>
          <pc:sldMk cId="3956600436" sldId="38415"/>
        </pc:sldMkLst>
      </pc:sldChg>
      <pc:sldChg chg="del">
        <pc:chgData name="Anuj Kumar" userId="fbbf561fc1d5fd09" providerId="LiveId" clId="{1F8E821D-9022-473D-B2CB-8BC69F33EC76}" dt="2023-06-02T13:20:39.933" v="4188" actId="47"/>
        <pc:sldMkLst>
          <pc:docMk/>
          <pc:sldMk cId="374748814" sldId="38416"/>
        </pc:sldMkLst>
      </pc:sldChg>
      <pc:sldChg chg="del">
        <pc:chgData name="Anuj Kumar" userId="fbbf561fc1d5fd09" providerId="LiveId" clId="{1F8E821D-9022-473D-B2CB-8BC69F33EC76}" dt="2023-06-02T13:20:40.156" v="4189" actId="47"/>
        <pc:sldMkLst>
          <pc:docMk/>
          <pc:sldMk cId="165327148" sldId="38417"/>
        </pc:sldMkLst>
      </pc:sldChg>
      <pc:sldChg chg="del">
        <pc:chgData name="Anuj Kumar" userId="fbbf561fc1d5fd09" providerId="LiveId" clId="{1F8E821D-9022-473D-B2CB-8BC69F33EC76}" dt="2023-06-02T13:20:40.316" v="4190" actId="47"/>
        <pc:sldMkLst>
          <pc:docMk/>
          <pc:sldMk cId="638994983" sldId="38418"/>
        </pc:sldMkLst>
      </pc:sldChg>
      <pc:sldChg chg="del">
        <pc:chgData name="Anuj Kumar" userId="fbbf561fc1d5fd09" providerId="LiveId" clId="{1F8E821D-9022-473D-B2CB-8BC69F33EC76}" dt="2023-06-02T13:20:40.542" v="4191" actId="47"/>
        <pc:sldMkLst>
          <pc:docMk/>
          <pc:sldMk cId="1222414581" sldId="38419"/>
        </pc:sldMkLst>
      </pc:sldChg>
      <pc:sldChg chg="del">
        <pc:chgData name="Anuj Kumar" userId="fbbf561fc1d5fd09" providerId="LiveId" clId="{1F8E821D-9022-473D-B2CB-8BC69F33EC76}" dt="2023-06-02T13:20:40.790" v="4192" actId="47"/>
        <pc:sldMkLst>
          <pc:docMk/>
          <pc:sldMk cId="2596609397" sldId="38420"/>
        </pc:sldMkLst>
      </pc:sldChg>
      <pc:sldChg chg="del">
        <pc:chgData name="Anuj Kumar" userId="fbbf561fc1d5fd09" providerId="LiveId" clId="{1F8E821D-9022-473D-B2CB-8BC69F33EC76}" dt="2023-06-02T13:20:41.076" v="4193" actId="47"/>
        <pc:sldMkLst>
          <pc:docMk/>
          <pc:sldMk cId="2292498148" sldId="38421"/>
        </pc:sldMkLst>
      </pc:sldChg>
      <pc:sldChg chg="del">
        <pc:chgData name="Anuj Kumar" userId="fbbf561fc1d5fd09" providerId="LiveId" clId="{1F8E821D-9022-473D-B2CB-8BC69F33EC76}" dt="2023-06-02T13:20:41.471" v="4194" actId="47"/>
        <pc:sldMkLst>
          <pc:docMk/>
          <pc:sldMk cId="942007705" sldId="38422"/>
        </pc:sldMkLst>
      </pc:sldChg>
      <pc:sldChg chg="del">
        <pc:chgData name="Anuj Kumar" userId="fbbf561fc1d5fd09" providerId="LiveId" clId="{1F8E821D-9022-473D-B2CB-8BC69F33EC76}" dt="2023-06-02T13:20:41.889" v="4195" actId="47"/>
        <pc:sldMkLst>
          <pc:docMk/>
          <pc:sldMk cId="3967687005" sldId="38423"/>
        </pc:sldMkLst>
      </pc:sldChg>
      <pc:sldChg chg="del">
        <pc:chgData name="Anuj Kumar" userId="fbbf561fc1d5fd09" providerId="LiveId" clId="{1F8E821D-9022-473D-B2CB-8BC69F33EC76}" dt="2023-06-02T13:20:42.394" v="4196" actId="47"/>
        <pc:sldMkLst>
          <pc:docMk/>
          <pc:sldMk cId="3121531292" sldId="38424"/>
        </pc:sldMkLst>
      </pc:sldChg>
      <pc:sldChg chg="del">
        <pc:chgData name="Anuj Kumar" userId="fbbf561fc1d5fd09" providerId="LiveId" clId="{1F8E821D-9022-473D-B2CB-8BC69F33EC76}" dt="2023-06-02T13:20:43.052" v="4197" actId="47"/>
        <pc:sldMkLst>
          <pc:docMk/>
          <pc:sldMk cId="410551101" sldId="38425"/>
        </pc:sldMkLst>
      </pc:sldChg>
      <pc:sldChg chg="del">
        <pc:chgData name="Anuj Kumar" userId="fbbf561fc1d5fd09" providerId="LiveId" clId="{1F8E821D-9022-473D-B2CB-8BC69F33EC76}" dt="2023-06-02T13:20:43.580" v="4198" actId="47"/>
        <pc:sldMkLst>
          <pc:docMk/>
          <pc:sldMk cId="1346588701" sldId="38426"/>
        </pc:sldMkLst>
      </pc:sldChg>
      <pc:sldChg chg="del">
        <pc:chgData name="Anuj Kumar" userId="fbbf561fc1d5fd09" providerId="LiveId" clId="{1F8E821D-9022-473D-B2CB-8BC69F33EC76}" dt="2023-06-02T13:20:38.353" v="4181" actId="47"/>
        <pc:sldMkLst>
          <pc:docMk/>
          <pc:sldMk cId="1488890763" sldId="38427"/>
        </pc:sldMkLst>
      </pc:sldChg>
      <pc:sldChg chg="modSp add mod">
        <pc:chgData name="Anuj Kumar" userId="fbbf561fc1d5fd09" providerId="LiveId" clId="{1F8E821D-9022-473D-B2CB-8BC69F33EC76}" dt="2023-06-02T12:10:32.663" v="1212" actId="21"/>
        <pc:sldMkLst>
          <pc:docMk/>
          <pc:sldMk cId="4197453206" sldId="38428"/>
        </pc:sldMkLst>
        <pc:spChg chg="mod">
          <ac:chgData name="Anuj Kumar" userId="fbbf561fc1d5fd09" providerId="LiveId" clId="{1F8E821D-9022-473D-B2CB-8BC69F33EC76}" dt="2023-06-02T12:10:32.663" v="1212" actId="21"/>
          <ac:spMkLst>
            <pc:docMk/>
            <pc:sldMk cId="4197453206" sldId="38428"/>
            <ac:spMk id="7" creationId="{00000000-0000-0000-0000-000000000000}"/>
          </ac:spMkLst>
        </pc:spChg>
      </pc:sldChg>
      <pc:sldChg chg="modSp add mod">
        <pc:chgData name="Anuj Kumar" userId="fbbf561fc1d5fd09" providerId="LiveId" clId="{1F8E821D-9022-473D-B2CB-8BC69F33EC76}" dt="2023-06-02T12:14:25.625" v="1360" actId="6549"/>
        <pc:sldMkLst>
          <pc:docMk/>
          <pc:sldMk cId="1437660731" sldId="38429"/>
        </pc:sldMkLst>
        <pc:spChg chg="mod">
          <ac:chgData name="Anuj Kumar" userId="fbbf561fc1d5fd09" providerId="LiveId" clId="{1F8E821D-9022-473D-B2CB-8BC69F33EC76}" dt="2023-06-02T12:14:25.625" v="1360" actId="6549"/>
          <ac:spMkLst>
            <pc:docMk/>
            <pc:sldMk cId="1437660731" sldId="38429"/>
            <ac:spMk id="7" creationId="{00000000-0000-0000-0000-000000000000}"/>
          </ac:spMkLst>
        </pc:spChg>
      </pc:sldChg>
      <pc:sldChg chg="modSp add mod">
        <pc:chgData name="Anuj Kumar" userId="fbbf561fc1d5fd09" providerId="LiveId" clId="{1F8E821D-9022-473D-B2CB-8BC69F33EC76}" dt="2023-06-02T12:42:11.774" v="2954"/>
        <pc:sldMkLst>
          <pc:docMk/>
          <pc:sldMk cId="1232078912" sldId="38430"/>
        </pc:sldMkLst>
        <pc:spChg chg="mod">
          <ac:chgData name="Anuj Kumar" userId="fbbf561fc1d5fd09" providerId="LiveId" clId="{1F8E821D-9022-473D-B2CB-8BC69F33EC76}" dt="2023-06-02T12:42:11.774" v="2954"/>
          <ac:spMkLst>
            <pc:docMk/>
            <pc:sldMk cId="1232078912" sldId="38430"/>
            <ac:spMk id="7" creationId="{00000000-0000-0000-0000-000000000000}"/>
          </ac:spMkLst>
        </pc:spChg>
      </pc:sldChg>
      <pc:sldChg chg="modSp add mod">
        <pc:chgData name="Anuj Kumar" userId="fbbf561fc1d5fd09" providerId="LiveId" clId="{1F8E821D-9022-473D-B2CB-8BC69F33EC76}" dt="2023-06-02T13:13:53.911" v="3917" actId="20577"/>
        <pc:sldMkLst>
          <pc:docMk/>
          <pc:sldMk cId="3613194012" sldId="38431"/>
        </pc:sldMkLst>
        <pc:spChg chg="mod">
          <ac:chgData name="Anuj Kumar" userId="fbbf561fc1d5fd09" providerId="LiveId" clId="{1F8E821D-9022-473D-B2CB-8BC69F33EC76}" dt="2023-06-02T13:13:53.911" v="3917" actId="20577"/>
          <ac:spMkLst>
            <pc:docMk/>
            <pc:sldMk cId="3613194012" sldId="38431"/>
            <ac:spMk id="7" creationId="{00000000-0000-0000-0000-000000000000}"/>
          </ac:spMkLst>
        </pc:spChg>
      </pc:sldChg>
      <pc:sldChg chg="modSp add mod">
        <pc:chgData name="Anuj Kumar" userId="fbbf561fc1d5fd09" providerId="LiveId" clId="{1F8E821D-9022-473D-B2CB-8BC69F33EC76}" dt="2023-06-02T13:17:02.745" v="4085"/>
        <pc:sldMkLst>
          <pc:docMk/>
          <pc:sldMk cId="2243531703" sldId="38432"/>
        </pc:sldMkLst>
        <pc:spChg chg="mod">
          <ac:chgData name="Anuj Kumar" userId="fbbf561fc1d5fd09" providerId="LiveId" clId="{1F8E821D-9022-473D-B2CB-8BC69F33EC76}" dt="2023-06-02T13:17:02.745" v="4085"/>
          <ac:spMkLst>
            <pc:docMk/>
            <pc:sldMk cId="2243531703" sldId="38432"/>
            <ac:spMk id="7" creationId="{00000000-0000-0000-0000-000000000000}"/>
          </ac:spMkLst>
        </pc:spChg>
      </pc:sldChg>
      <pc:sldChg chg="modSp add mod">
        <pc:chgData name="Anuj Kumar" userId="fbbf561fc1d5fd09" providerId="LiveId" clId="{1F8E821D-9022-473D-B2CB-8BC69F33EC76}" dt="2023-06-02T13:19:29.400" v="4140" actId="21"/>
        <pc:sldMkLst>
          <pc:docMk/>
          <pc:sldMk cId="2384620079" sldId="38433"/>
        </pc:sldMkLst>
        <pc:spChg chg="mod">
          <ac:chgData name="Anuj Kumar" userId="fbbf561fc1d5fd09" providerId="LiveId" clId="{1F8E821D-9022-473D-B2CB-8BC69F33EC76}" dt="2023-06-02T13:19:29.400" v="4140" actId="21"/>
          <ac:spMkLst>
            <pc:docMk/>
            <pc:sldMk cId="2384620079" sldId="38433"/>
            <ac:spMk id="7" creationId="{00000000-0000-0000-0000-000000000000}"/>
          </ac:spMkLst>
        </pc:spChg>
      </pc:sldChg>
      <pc:sldChg chg="modSp add mod">
        <pc:chgData name="Anuj Kumar" userId="fbbf561fc1d5fd09" providerId="LiveId" clId="{1F8E821D-9022-473D-B2CB-8BC69F33EC76}" dt="2023-06-02T13:19:55.674" v="4145" actId="20577"/>
        <pc:sldMkLst>
          <pc:docMk/>
          <pc:sldMk cId="4036117081" sldId="38434"/>
        </pc:sldMkLst>
        <pc:spChg chg="mod">
          <ac:chgData name="Anuj Kumar" userId="fbbf561fc1d5fd09" providerId="LiveId" clId="{1F8E821D-9022-473D-B2CB-8BC69F33EC76}" dt="2023-06-02T13:19:55.674" v="4145" actId="20577"/>
          <ac:spMkLst>
            <pc:docMk/>
            <pc:sldMk cId="4036117081" sldId="38434"/>
            <ac:spMk id="7" creationId="{00000000-0000-0000-0000-000000000000}"/>
          </ac:spMkLst>
        </pc:spChg>
      </pc:sldChg>
      <pc:sldChg chg="add">
        <pc:chgData name="Anuj Kumar" userId="fbbf561fc1d5fd09" providerId="LiveId" clId="{1F8E821D-9022-473D-B2CB-8BC69F33EC76}" dt="2023-06-02T13:21:15.750" v="4203"/>
        <pc:sldMkLst>
          <pc:docMk/>
          <pc:sldMk cId="2016755087" sldId="38435"/>
        </pc:sldMkLst>
      </pc:sldChg>
      <pc:sldChg chg="add">
        <pc:chgData name="Anuj Kumar" userId="fbbf561fc1d5fd09" providerId="LiveId" clId="{1F8E821D-9022-473D-B2CB-8BC69F33EC76}" dt="2023-06-02T13:21:15.750" v="4203"/>
        <pc:sldMkLst>
          <pc:docMk/>
          <pc:sldMk cId="3012414357" sldId="38436"/>
        </pc:sldMkLst>
      </pc:sldChg>
      <pc:sldChg chg="add">
        <pc:chgData name="Anuj Kumar" userId="fbbf561fc1d5fd09" providerId="LiveId" clId="{1F8E821D-9022-473D-B2CB-8BC69F33EC76}" dt="2023-06-02T13:21:15.750" v="4203"/>
        <pc:sldMkLst>
          <pc:docMk/>
          <pc:sldMk cId="593885069" sldId="38437"/>
        </pc:sldMkLst>
      </pc:sldChg>
      <pc:sldChg chg="add">
        <pc:chgData name="Anuj Kumar" userId="fbbf561fc1d5fd09" providerId="LiveId" clId="{1F8E821D-9022-473D-B2CB-8BC69F33EC76}" dt="2023-06-02T13:21:15.750" v="4203"/>
        <pc:sldMkLst>
          <pc:docMk/>
          <pc:sldMk cId="1204732962" sldId="38438"/>
        </pc:sldMkLst>
      </pc:sldChg>
      <pc:sldChg chg="add">
        <pc:chgData name="Anuj Kumar" userId="fbbf561fc1d5fd09" providerId="LiveId" clId="{1F8E821D-9022-473D-B2CB-8BC69F33EC76}" dt="2023-06-02T13:21:15.750" v="4203"/>
        <pc:sldMkLst>
          <pc:docMk/>
          <pc:sldMk cId="3488428132" sldId="38439"/>
        </pc:sldMkLst>
      </pc:sldChg>
      <pc:sldChg chg="add">
        <pc:chgData name="Anuj Kumar" userId="fbbf561fc1d5fd09" providerId="LiveId" clId="{1F8E821D-9022-473D-B2CB-8BC69F33EC76}" dt="2023-06-02T13:21:15.750" v="4203"/>
        <pc:sldMkLst>
          <pc:docMk/>
          <pc:sldMk cId="827493818" sldId="38440"/>
        </pc:sldMkLst>
      </pc:sldChg>
      <pc:sldChg chg="add">
        <pc:chgData name="Anuj Kumar" userId="fbbf561fc1d5fd09" providerId="LiveId" clId="{1F8E821D-9022-473D-B2CB-8BC69F33EC76}" dt="2023-06-02T13:21:15.750" v="4203"/>
        <pc:sldMkLst>
          <pc:docMk/>
          <pc:sldMk cId="3789992977" sldId="38441"/>
        </pc:sldMkLst>
      </pc:sldChg>
      <pc:sldChg chg="add">
        <pc:chgData name="Anuj Kumar" userId="fbbf561fc1d5fd09" providerId="LiveId" clId="{1F8E821D-9022-473D-B2CB-8BC69F33EC76}" dt="2023-06-02T13:21:15.750" v="4203"/>
        <pc:sldMkLst>
          <pc:docMk/>
          <pc:sldMk cId="1873324193" sldId="38442"/>
        </pc:sldMkLst>
      </pc:sldChg>
      <pc:sldChg chg="add">
        <pc:chgData name="Anuj Kumar" userId="fbbf561fc1d5fd09" providerId="LiveId" clId="{1F8E821D-9022-473D-B2CB-8BC69F33EC76}" dt="2023-06-02T13:21:15.750" v="4203"/>
        <pc:sldMkLst>
          <pc:docMk/>
          <pc:sldMk cId="3663915808" sldId="38443"/>
        </pc:sldMkLst>
      </pc:sldChg>
      <pc:sldChg chg="add">
        <pc:chgData name="Anuj Kumar" userId="fbbf561fc1d5fd09" providerId="LiveId" clId="{1F8E821D-9022-473D-B2CB-8BC69F33EC76}" dt="2023-06-02T13:21:15.750" v="4203"/>
        <pc:sldMkLst>
          <pc:docMk/>
          <pc:sldMk cId="787256468" sldId="38444"/>
        </pc:sldMkLst>
      </pc:sldChg>
      <pc:sldChg chg="add">
        <pc:chgData name="Anuj Kumar" userId="fbbf561fc1d5fd09" providerId="LiveId" clId="{1F8E821D-9022-473D-B2CB-8BC69F33EC76}" dt="2023-06-02T13:21:15.750" v="4203"/>
        <pc:sldMkLst>
          <pc:docMk/>
          <pc:sldMk cId="815550808" sldId="38445"/>
        </pc:sldMkLst>
      </pc:sldChg>
      <pc:sldChg chg="add">
        <pc:chgData name="Anuj Kumar" userId="fbbf561fc1d5fd09" providerId="LiveId" clId="{1F8E821D-9022-473D-B2CB-8BC69F33EC76}" dt="2023-06-02T13:21:15.750" v="4203"/>
        <pc:sldMkLst>
          <pc:docMk/>
          <pc:sldMk cId="919665563" sldId="38446"/>
        </pc:sldMkLst>
      </pc:sldChg>
      <pc:sldChg chg="add">
        <pc:chgData name="Anuj Kumar" userId="fbbf561fc1d5fd09" providerId="LiveId" clId="{1F8E821D-9022-473D-B2CB-8BC69F33EC76}" dt="2023-06-02T13:21:15.750" v="4203"/>
        <pc:sldMkLst>
          <pc:docMk/>
          <pc:sldMk cId="843707124" sldId="38447"/>
        </pc:sldMkLst>
      </pc:sldChg>
      <pc:sldChg chg="add">
        <pc:chgData name="Anuj Kumar" userId="fbbf561fc1d5fd09" providerId="LiveId" clId="{1F8E821D-9022-473D-B2CB-8BC69F33EC76}" dt="2023-06-02T13:21:15.750" v="4203"/>
        <pc:sldMkLst>
          <pc:docMk/>
          <pc:sldMk cId="3666744149" sldId="38448"/>
        </pc:sldMkLst>
      </pc:sldChg>
      <pc:sldChg chg="add">
        <pc:chgData name="Anuj Kumar" userId="fbbf561fc1d5fd09" providerId="LiveId" clId="{1F8E821D-9022-473D-B2CB-8BC69F33EC76}" dt="2023-06-02T13:21:45.613" v="4220"/>
        <pc:sldMkLst>
          <pc:docMk/>
          <pc:sldMk cId="2745377544" sldId="38449"/>
        </pc:sldMkLst>
      </pc:sldChg>
      <pc:sldChg chg="add">
        <pc:chgData name="Anuj Kumar" userId="fbbf561fc1d5fd09" providerId="LiveId" clId="{1F8E821D-9022-473D-B2CB-8BC69F33EC76}" dt="2023-06-02T13:21:50.007" v="4221"/>
        <pc:sldMkLst>
          <pc:docMk/>
          <pc:sldMk cId="1094170580" sldId="38450"/>
        </pc:sldMkLst>
      </pc:sldChg>
      <pc:sldChg chg="add">
        <pc:chgData name="Anuj Kumar" userId="fbbf561fc1d5fd09" providerId="LiveId" clId="{1F8E821D-9022-473D-B2CB-8BC69F33EC76}" dt="2023-06-02T13:22:00.992" v="4222"/>
        <pc:sldMkLst>
          <pc:docMk/>
          <pc:sldMk cId="2402654847" sldId="38451"/>
        </pc:sldMkLst>
      </pc:sldChg>
    </pc:docChg>
  </pc:docChgLst>
  <pc:docChgLst>
    <pc:chgData name="Anuj Kumar" userId="fbbf561fc1d5fd09" providerId="LiveId" clId="{1E8E8455-64C4-46B4-98B0-7D9C774667A4}"/>
    <pc:docChg chg="undo custSel addSld delSld modSld">
      <pc:chgData name="Anuj Kumar" userId="fbbf561fc1d5fd09" providerId="LiveId" clId="{1E8E8455-64C4-46B4-98B0-7D9C774667A4}" dt="2023-06-05T13:54:49.884" v="6332" actId="1076"/>
      <pc:docMkLst>
        <pc:docMk/>
      </pc:docMkLst>
      <pc:sldChg chg="addSp delSp modSp mod">
        <pc:chgData name="Anuj Kumar" userId="fbbf561fc1d5fd09" providerId="LiveId" clId="{1E8E8455-64C4-46B4-98B0-7D9C774667A4}" dt="2023-06-05T13:54:49.884" v="6332" actId="1076"/>
        <pc:sldMkLst>
          <pc:docMk/>
          <pc:sldMk cId="1862188659" sldId="33269"/>
        </pc:sldMkLst>
        <pc:picChg chg="del">
          <ac:chgData name="Anuj Kumar" userId="fbbf561fc1d5fd09" providerId="LiveId" clId="{1E8E8455-64C4-46B4-98B0-7D9C774667A4}" dt="2023-06-05T13:53:33.491" v="6329" actId="478"/>
          <ac:picMkLst>
            <pc:docMk/>
            <pc:sldMk cId="1862188659" sldId="33269"/>
            <ac:picMk id="3" creationId="{870D3C63-407C-5417-1A6F-EEC8F9ABD621}"/>
          </ac:picMkLst>
        </pc:picChg>
        <pc:picChg chg="add mod">
          <ac:chgData name="Anuj Kumar" userId="fbbf561fc1d5fd09" providerId="LiveId" clId="{1E8E8455-64C4-46B4-98B0-7D9C774667A4}" dt="2023-06-05T13:54:49.884" v="6332" actId="1076"/>
          <ac:picMkLst>
            <pc:docMk/>
            <pc:sldMk cId="1862188659" sldId="33269"/>
            <ac:picMk id="4" creationId="{4F424E7F-AA5F-A919-2F45-BE7C64A8ACC0}"/>
          </ac:picMkLst>
        </pc:picChg>
      </pc:sldChg>
      <pc:sldChg chg="addSp delSp modSp">
        <pc:chgData name="Anuj Kumar" userId="fbbf561fc1d5fd09" providerId="LiveId" clId="{1E8E8455-64C4-46B4-98B0-7D9C774667A4}" dt="2023-06-05T11:19:44.812" v="3318" actId="1076"/>
        <pc:sldMkLst>
          <pc:docMk/>
          <pc:sldMk cId="1627106134" sldId="35628"/>
        </pc:sldMkLst>
        <pc:picChg chg="del">
          <ac:chgData name="Anuj Kumar" userId="fbbf561fc1d5fd09" providerId="LiveId" clId="{1E8E8455-64C4-46B4-98B0-7D9C774667A4}" dt="2023-06-05T11:19:40.316" v="3315" actId="478"/>
          <ac:picMkLst>
            <pc:docMk/>
            <pc:sldMk cId="1627106134" sldId="35628"/>
            <ac:picMk id="3" creationId="{56B2A5B9-9284-2AD9-01B5-2C9FD93AC49D}"/>
          </ac:picMkLst>
        </pc:picChg>
        <pc:picChg chg="add mod">
          <ac:chgData name="Anuj Kumar" userId="fbbf561fc1d5fd09" providerId="LiveId" clId="{1E8E8455-64C4-46B4-98B0-7D9C774667A4}" dt="2023-06-05T11:19:44.812" v="3318" actId="1076"/>
          <ac:picMkLst>
            <pc:docMk/>
            <pc:sldMk cId="1627106134" sldId="35628"/>
            <ac:picMk id="11266" creationId="{B0E561C4-AEB2-7B10-D82B-F7D064FD1119}"/>
          </ac:picMkLst>
        </pc:picChg>
      </pc:sldChg>
      <pc:sldChg chg="modSp mod">
        <pc:chgData name="Anuj Kumar" userId="fbbf561fc1d5fd09" providerId="LiveId" clId="{1E8E8455-64C4-46B4-98B0-7D9C774667A4}" dt="2023-06-05T11:20:52.717" v="3326" actId="21"/>
        <pc:sldMkLst>
          <pc:docMk/>
          <pc:sldMk cId="4276611597" sldId="36047"/>
        </pc:sldMkLst>
        <pc:spChg chg="mod">
          <ac:chgData name="Anuj Kumar" userId="fbbf561fc1d5fd09" providerId="LiveId" clId="{1E8E8455-64C4-46B4-98B0-7D9C774667A4}" dt="2023-06-05T11:20:52.717" v="3326" actId="21"/>
          <ac:spMkLst>
            <pc:docMk/>
            <pc:sldMk cId="4276611597" sldId="36047"/>
            <ac:spMk id="7" creationId="{00000000-0000-0000-0000-000000000000}"/>
          </ac:spMkLst>
        </pc:spChg>
      </pc:sldChg>
      <pc:sldChg chg="del">
        <pc:chgData name="Anuj Kumar" userId="fbbf561fc1d5fd09" providerId="LiveId" clId="{1E8E8455-64C4-46B4-98B0-7D9C774667A4}" dt="2023-06-05T12:03:40.789" v="5184" actId="47"/>
        <pc:sldMkLst>
          <pc:docMk/>
          <pc:sldMk cId="4007899220" sldId="37638"/>
        </pc:sldMkLst>
      </pc:sldChg>
      <pc:sldChg chg="addSp delSp modSp">
        <pc:chgData name="Anuj Kumar" userId="fbbf561fc1d5fd09" providerId="LiveId" clId="{1E8E8455-64C4-46B4-98B0-7D9C774667A4}" dt="2023-06-05T10:53:17.717" v="145" actId="1076"/>
        <pc:sldMkLst>
          <pc:docMk/>
          <pc:sldMk cId="3211387226" sldId="37639"/>
        </pc:sldMkLst>
        <pc:picChg chg="add mod">
          <ac:chgData name="Anuj Kumar" userId="fbbf561fc1d5fd09" providerId="LiveId" clId="{1E8E8455-64C4-46B4-98B0-7D9C774667A4}" dt="2023-06-05T10:53:17.717" v="145" actId="1076"/>
          <ac:picMkLst>
            <pc:docMk/>
            <pc:sldMk cId="3211387226" sldId="37639"/>
            <ac:picMk id="1026" creationId="{4197FD62-F4BD-4242-CDA4-604CFAE214E3}"/>
          </ac:picMkLst>
        </pc:picChg>
        <pc:picChg chg="del">
          <ac:chgData name="Anuj Kumar" userId="fbbf561fc1d5fd09" providerId="LiveId" clId="{1E8E8455-64C4-46B4-98B0-7D9C774667A4}" dt="2023-06-05T10:53:12.034" v="142" actId="478"/>
          <ac:picMkLst>
            <pc:docMk/>
            <pc:sldMk cId="3211387226" sldId="37639"/>
            <ac:picMk id="1028" creationId="{D5118858-4118-CCD0-F9F6-6D49812A1846}"/>
          </ac:picMkLst>
        </pc:picChg>
      </pc:sldChg>
      <pc:sldChg chg="modSp mod">
        <pc:chgData name="Anuj Kumar" userId="fbbf561fc1d5fd09" providerId="LiveId" clId="{1E8E8455-64C4-46B4-98B0-7D9C774667A4}" dt="2023-06-05T11:31:15.137" v="3671" actId="21"/>
        <pc:sldMkLst>
          <pc:docMk/>
          <pc:sldMk cId="2215963265" sldId="37640"/>
        </pc:sldMkLst>
        <pc:spChg chg="mod">
          <ac:chgData name="Anuj Kumar" userId="fbbf561fc1d5fd09" providerId="LiveId" clId="{1E8E8455-64C4-46B4-98B0-7D9C774667A4}" dt="2023-06-05T11:31:15.137" v="3671" actId="21"/>
          <ac:spMkLst>
            <pc:docMk/>
            <pc:sldMk cId="2215963265" sldId="37640"/>
            <ac:spMk id="7" creationId="{00000000-0000-0000-0000-000000000000}"/>
          </ac:spMkLst>
        </pc:spChg>
      </pc:sldChg>
      <pc:sldChg chg="del">
        <pc:chgData name="Anuj Kumar" userId="fbbf561fc1d5fd09" providerId="LiveId" clId="{1E8E8455-64C4-46B4-98B0-7D9C774667A4}" dt="2023-06-05T12:03:40.205" v="5182" actId="47"/>
        <pc:sldMkLst>
          <pc:docMk/>
          <pc:sldMk cId="2232695298" sldId="38098"/>
        </pc:sldMkLst>
      </pc:sldChg>
      <pc:sldChg chg="del">
        <pc:chgData name="Anuj Kumar" userId="fbbf561fc1d5fd09" providerId="LiveId" clId="{1E8E8455-64C4-46B4-98B0-7D9C774667A4}" dt="2023-06-05T13:48:37.683" v="6149" actId="47"/>
        <pc:sldMkLst>
          <pc:docMk/>
          <pc:sldMk cId="206078027" sldId="38102"/>
        </pc:sldMkLst>
      </pc:sldChg>
      <pc:sldChg chg="del">
        <pc:chgData name="Anuj Kumar" userId="fbbf561fc1d5fd09" providerId="LiveId" clId="{1E8E8455-64C4-46B4-98B0-7D9C774667A4}" dt="2023-06-05T13:48:38.112" v="6150" actId="47"/>
        <pc:sldMkLst>
          <pc:docMk/>
          <pc:sldMk cId="356006552" sldId="38103"/>
        </pc:sldMkLst>
      </pc:sldChg>
      <pc:sldChg chg="del">
        <pc:chgData name="Anuj Kumar" userId="fbbf561fc1d5fd09" providerId="LiveId" clId="{1E8E8455-64C4-46B4-98B0-7D9C774667A4}" dt="2023-06-05T13:48:38.669" v="6151" actId="47"/>
        <pc:sldMkLst>
          <pc:docMk/>
          <pc:sldMk cId="851643052" sldId="38104"/>
        </pc:sldMkLst>
      </pc:sldChg>
      <pc:sldChg chg="modSp mod">
        <pc:chgData name="Anuj Kumar" userId="fbbf561fc1d5fd09" providerId="LiveId" clId="{1E8E8455-64C4-46B4-98B0-7D9C774667A4}" dt="2023-06-05T13:47:00.739" v="5899" actId="20577"/>
        <pc:sldMkLst>
          <pc:docMk/>
          <pc:sldMk cId="1235527623" sldId="38109"/>
        </pc:sldMkLst>
        <pc:spChg chg="mod">
          <ac:chgData name="Anuj Kumar" userId="fbbf561fc1d5fd09" providerId="LiveId" clId="{1E8E8455-64C4-46B4-98B0-7D9C774667A4}" dt="2023-06-05T13:45:52.449" v="5885" actId="20577"/>
          <ac:spMkLst>
            <pc:docMk/>
            <pc:sldMk cId="1235527623" sldId="38109"/>
            <ac:spMk id="3" creationId="{67EB1CA5-E6B0-1E53-5C8F-9568D9A39227}"/>
          </ac:spMkLst>
        </pc:spChg>
        <pc:spChg chg="mod">
          <ac:chgData name="Anuj Kumar" userId="fbbf561fc1d5fd09" providerId="LiveId" clId="{1E8E8455-64C4-46B4-98B0-7D9C774667A4}" dt="2023-06-05T13:47:00.739" v="5899" actId="20577"/>
          <ac:spMkLst>
            <pc:docMk/>
            <pc:sldMk cId="1235527623" sldId="38109"/>
            <ac:spMk id="10" creationId="{7A2A7EC3-852A-5A16-F0B5-3531D0D66745}"/>
          </ac:spMkLst>
        </pc:spChg>
      </pc:sldChg>
      <pc:sldChg chg="addSp delSp modSp">
        <pc:chgData name="Anuj Kumar" userId="fbbf561fc1d5fd09" providerId="LiveId" clId="{1E8E8455-64C4-46B4-98B0-7D9C774667A4}" dt="2023-06-05T13:46:13.010" v="5889" actId="1076"/>
        <pc:sldMkLst>
          <pc:docMk/>
          <pc:sldMk cId="1980899466" sldId="38110"/>
        </pc:sldMkLst>
        <pc:picChg chg="del">
          <ac:chgData name="Anuj Kumar" userId="fbbf561fc1d5fd09" providerId="LiveId" clId="{1E8E8455-64C4-46B4-98B0-7D9C774667A4}" dt="2023-06-05T13:46:08.667" v="5886" actId="478"/>
          <ac:picMkLst>
            <pc:docMk/>
            <pc:sldMk cId="1980899466" sldId="38110"/>
            <ac:picMk id="3" creationId="{88E745D7-3370-DDC5-90BE-A547AEC88013}"/>
          </ac:picMkLst>
        </pc:picChg>
        <pc:picChg chg="add mod">
          <ac:chgData name="Anuj Kumar" userId="fbbf561fc1d5fd09" providerId="LiveId" clId="{1E8E8455-64C4-46B4-98B0-7D9C774667A4}" dt="2023-06-05T13:46:13.010" v="5889" actId="1076"/>
          <ac:picMkLst>
            <pc:docMk/>
            <pc:sldMk cId="1980899466" sldId="38110"/>
            <ac:picMk id="13314" creationId="{E8FA0329-9EF6-5283-4B27-D20DA2B6230B}"/>
          </ac:picMkLst>
        </pc:picChg>
      </pc:sldChg>
      <pc:sldChg chg="modSp mod">
        <pc:chgData name="Anuj Kumar" userId="fbbf561fc1d5fd09" providerId="LiveId" clId="{1E8E8455-64C4-46B4-98B0-7D9C774667A4}" dt="2023-06-05T13:48:32.530" v="6147" actId="20577"/>
        <pc:sldMkLst>
          <pc:docMk/>
          <pc:sldMk cId="380658892" sldId="38111"/>
        </pc:sldMkLst>
        <pc:spChg chg="mod">
          <ac:chgData name="Anuj Kumar" userId="fbbf561fc1d5fd09" providerId="LiveId" clId="{1E8E8455-64C4-46B4-98B0-7D9C774667A4}" dt="2023-06-05T13:48:32.530" v="6147" actId="20577"/>
          <ac:spMkLst>
            <pc:docMk/>
            <pc:sldMk cId="380658892" sldId="38111"/>
            <ac:spMk id="7" creationId="{00000000-0000-0000-0000-000000000000}"/>
          </ac:spMkLst>
        </pc:spChg>
      </pc:sldChg>
      <pc:sldChg chg="modSp mod">
        <pc:chgData name="Anuj Kumar" userId="fbbf561fc1d5fd09" providerId="LiveId" clId="{1E8E8455-64C4-46B4-98B0-7D9C774667A4}" dt="2023-06-05T11:19:23.490" v="3314" actId="6549"/>
        <pc:sldMkLst>
          <pc:docMk/>
          <pc:sldMk cId="353220464" sldId="38173"/>
        </pc:sldMkLst>
        <pc:spChg chg="mod">
          <ac:chgData name="Anuj Kumar" userId="fbbf561fc1d5fd09" providerId="LiveId" clId="{1E8E8455-64C4-46B4-98B0-7D9C774667A4}" dt="2023-06-05T11:19:23.490" v="3314" actId="6549"/>
          <ac:spMkLst>
            <pc:docMk/>
            <pc:sldMk cId="353220464" sldId="38173"/>
            <ac:spMk id="10" creationId="{7A2A7EC3-852A-5A16-F0B5-3531D0D66745}"/>
          </ac:spMkLst>
        </pc:spChg>
      </pc:sldChg>
      <pc:sldChg chg="add del">
        <pc:chgData name="Anuj Kumar" userId="fbbf561fc1d5fd09" providerId="LiveId" clId="{1E8E8455-64C4-46B4-98B0-7D9C774667A4}" dt="2023-06-05T12:03:33.093" v="5173"/>
        <pc:sldMkLst>
          <pc:docMk/>
          <pc:sldMk cId="701672039" sldId="38181"/>
        </pc:sldMkLst>
      </pc:sldChg>
      <pc:sldChg chg="del">
        <pc:chgData name="Anuj Kumar" userId="fbbf561fc1d5fd09" providerId="LiveId" clId="{1E8E8455-64C4-46B4-98B0-7D9C774667A4}" dt="2023-06-05T12:02:39.041" v="5166" actId="47"/>
        <pc:sldMkLst>
          <pc:docMk/>
          <pc:sldMk cId="2161460815" sldId="38182"/>
        </pc:sldMkLst>
      </pc:sldChg>
      <pc:sldChg chg="del">
        <pc:chgData name="Anuj Kumar" userId="fbbf561fc1d5fd09" providerId="LiveId" clId="{1E8E8455-64C4-46B4-98B0-7D9C774667A4}" dt="2023-06-05T12:02:39.197" v="5167" actId="47"/>
        <pc:sldMkLst>
          <pc:docMk/>
          <pc:sldMk cId="1658047172" sldId="38183"/>
        </pc:sldMkLst>
      </pc:sldChg>
      <pc:sldChg chg="modSp add del mod">
        <pc:chgData name="Anuj Kumar" userId="fbbf561fc1d5fd09" providerId="LiveId" clId="{1E8E8455-64C4-46B4-98B0-7D9C774667A4}" dt="2023-06-05T13:43:52.927" v="5541" actId="20577"/>
        <pc:sldMkLst>
          <pc:docMk/>
          <pc:sldMk cId="352726228" sldId="38184"/>
        </pc:sldMkLst>
        <pc:spChg chg="mod">
          <ac:chgData name="Anuj Kumar" userId="fbbf561fc1d5fd09" providerId="LiveId" clId="{1E8E8455-64C4-46B4-98B0-7D9C774667A4}" dt="2023-06-05T13:43:52.927" v="5541" actId="20577"/>
          <ac:spMkLst>
            <pc:docMk/>
            <pc:sldMk cId="352726228" sldId="38184"/>
            <ac:spMk id="3" creationId="{67EB1CA5-E6B0-1E53-5C8F-9568D9A39227}"/>
          </ac:spMkLst>
        </pc:spChg>
        <pc:spChg chg="mod">
          <ac:chgData name="Anuj Kumar" userId="fbbf561fc1d5fd09" providerId="LiveId" clId="{1E8E8455-64C4-46B4-98B0-7D9C774667A4}" dt="2023-06-05T13:43:51.002" v="5540" actId="20577"/>
          <ac:spMkLst>
            <pc:docMk/>
            <pc:sldMk cId="352726228" sldId="38184"/>
            <ac:spMk id="10" creationId="{7A2A7EC3-852A-5A16-F0B5-3531D0D66745}"/>
          </ac:spMkLst>
        </pc:spChg>
      </pc:sldChg>
      <pc:sldChg chg="addSp delSp modSp">
        <pc:chgData name="Anuj Kumar" userId="fbbf561fc1d5fd09" providerId="LiveId" clId="{1E8E8455-64C4-46B4-98B0-7D9C774667A4}" dt="2023-06-05T13:44:06.574" v="5545" actId="1076"/>
        <pc:sldMkLst>
          <pc:docMk/>
          <pc:sldMk cId="172742867" sldId="38185"/>
        </pc:sldMkLst>
        <pc:picChg chg="del">
          <ac:chgData name="Anuj Kumar" userId="fbbf561fc1d5fd09" providerId="LiveId" clId="{1E8E8455-64C4-46B4-98B0-7D9C774667A4}" dt="2023-06-05T13:44:01.771" v="5542" actId="478"/>
          <ac:picMkLst>
            <pc:docMk/>
            <pc:sldMk cId="172742867" sldId="38185"/>
            <ac:picMk id="3" creationId="{3359E689-4916-780E-9BAE-4B3297EA200C}"/>
          </ac:picMkLst>
        </pc:picChg>
        <pc:picChg chg="add mod">
          <ac:chgData name="Anuj Kumar" userId="fbbf561fc1d5fd09" providerId="LiveId" clId="{1E8E8455-64C4-46B4-98B0-7D9C774667A4}" dt="2023-06-05T13:44:06.574" v="5545" actId="1076"/>
          <ac:picMkLst>
            <pc:docMk/>
            <pc:sldMk cId="172742867" sldId="38185"/>
            <ac:picMk id="12290" creationId="{67495D74-ECC6-1F11-E85C-51FC668832C2}"/>
          </ac:picMkLst>
        </pc:picChg>
      </pc:sldChg>
      <pc:sldChg chg="modSp mod">
        <pc:chgData name="Anuj Kumar" userId="fbbf561fc1d5fd09" providerId="LiveId" clId="{1E8E8455-64C4-46B4-98B0-7D9C774667A4}" dt="2023-06-05T13:49:27.270" v="6250" actId="20577"/>
        <pc:sldMkLst>
          <pc:docMk/>
          <pc:sldMk cId="3774258629" sldId="38186"/>
        </pc:sldMkLst>
        <pc:spChg chg="mod">
          <ac:chgData name="Anuj Kumar" userId="fbbf561fc1d5fd09" providerId="LiveId" clId="{1E8E8455-64C4-46B4-98B0-7D9C774667A4}" dt="2023-06-05T13:49:27.270" v="6250" actId="20577"/>
          <ac:spMkLst>
            <pc:docMk/>
            <pc:sldMk cId="3774258629" sldId="38186"/>
            <ac:spMk id="7" creationId="{00000000-0000-0000-0000-000000000000}"/>
          </ac:spMkLst>
        </pc:spChg>
      </pc:sldChg>
      <pc:sldChg chg="add del">
        <pc:chgData name="Anuj Kumar" userId="fbbf561fc1d5fd09" providerId="LiveId" clId="{1E8E8455-64C4-46B4-98B0-7D9C774667A4}" dt="2023-06-05T12:03:33.093" v="5173"/>
        <pc:sldMkLst>
          <pc:docMk/>
          <pc:sldMk cId="4235535171" sldId="38193"/>
        </pc:sldMkLst>
      </pc:sldChg>
      <pc:sldChg chg="del">
        <pc:chgData name="Anuj Kumar" userId="fbbf561fc1d5fd09" providerId="LiveId" clId="{1E8E8455-64C4-46B4-98B0-7D9C774667A4}" dt="2023-06-05T12:02:40.008" v="5169" actId="47"/>
        <pc:sldMkLst>
          <pc:docMk/>
          <pc:sldMk cId="191556939" sldId="38194"/>
        </pc:sldMkLst>
      </pc:sldChg>
      <pc:sldChg chg="del">
        <pc:chgData name="Anuj Kumar" userId="fbbf561fc1d5fd09" providerId="LiveId" clId="{1E8E8455-64C4-46B4-98B0-7D9C774667A4}" dt="2023-06-05T12:02:40.273" v="5170" actId="47"/>
        <pc:sldMkLst>
          <pc:docMk/>
          <pc:sldMk cId="4012145787" sldId="38195"/>
        </pc:sldMkLst>
      </pc:sldChg>
      <pc:sldChg chg="modSp mod modAnim">
        <pc:chgData name="Anuj Kumar" userId="fbbf561fc1d5fd09" providerId="LiveId" clId="{1E8E8455-64C4-46B4-98B0-7D9C774667A4}" dt="2023-06-05T11:10:50.913" v="2600" actId="20577"/>
        <pc:sldMkLst>
          <pc:docMk/>
          <pc:sldMk cId="3185462312" sldId="38196"/>
        </pc:sldMkLst>
        <pc:spChg chg="mod">
          <ac:chgData name="Anuj Kumar" userId="fbbf561fc1d5fd09" providerId="LiveId" clId="{1E8E8455-64C4-46B4-98B0-7D9C774667A4}" dt="2023-06-05T11:10:04.944" v="2450" actId="20577"/>
          <ac:spMkLst>
            <pc:docMk/>
            <pc:sldMk cId="3185462312" sldId="38196"/>
            <ac:spMk id="3" creationId="{67EB1CA5-E6B0-1E53-5C8F-9568D9A39227}"/>
          </ac:spMkLst>
        </pc:spChg>
        <pc:spChg chg="mod">
          <ac:chgData name="Anuj Kumar" userId="fbbf561fc1d5fd09" providerId="LiveId" clId="{1E8E8455-64C4-46B4-98B0-7D9C774667A4}" dt="2023-06-05T11:10:50.913" v="2600" actId="20577"/>
          <ac:spMkLst>
            <pc:docMk/>
            <pc:sldMk cId="3185462312" sldId="38196"/>
            <ac:spMk id="10" creationId="{7A2A7EC3-852A-5A16-F0B5-3531D0D66745}"/>
          </ac:spMkLst>
        </pc:spChg>
      </pc:sldChg>
      <pc:sldChg chg="addSp delSp modSp">
        <pc:chgData name="Anuj Kumar" userId="fbbf561fc1d5fd09" providerId="LiveId" clId="{1E8E8455-64C4-46B4-98B0-7D9C774667A4}" dt="2023-06-05T11:11:16.516" v="2604" actId="1076"/>
        <pc:sldMkLst>
          <pc:docMk/>
          <pc:sldMk cId="3464177167" sldId="38197"/>
        </pc:sldMkLst>
        <pc:picChg chg="del">
          <ac:chgData name="Anuj Kumar" userId="fbbf561fc1d5fd09" providerId="LiveId" clId="{1E8E8455-64C4-46B4-98B0-7D9C774667A4}" dt="2023-06-05T11:11:11.313" v="2601" actId="478"/>
          <ac:picMkLst>
            <pc:docMk/>
            <pc:sldMk cId="3464177167" sldId="38197"/>
            <ac:picMk id="3" creationId="{B9A3922F-12C5-F1AC-E01A-99450645A1E2}"/>
          </ac:picMkLst>
        </pc:picChg>
        <pc:picChg chg="add mod">
          <ac:chgData name="Anuj Kumar" userId="fbbf561fc1d5fd09" providerId="LiveId" clId="{1E8E8455-64C4-46B4-98B0-7D9C774667A4}" dt="2023-06-05T11:11:16.516" v="2604" actId="1076"/>
          <ac:picMkLst>
            <pc:docMk/>
            <pc:sldMk cId="3464177167" sldId="38197"/>
            <ac:picMk id="8194" creationId="{ACC89FDE-506C-5CE3-9906-C62486315624}"/>
          </ac:picMkLst>
        </pc:picChg>
      </pc:sldChg>
      <pc:sldChg chg="modSp mod">
        <pc:chgData name="Anuj Kumar" userId="fbbf561fc1d5fd09" providerId="LiveId" clId="{1E8E8455-64C4-46B4-98B0-7D9C774667A4}" dt="2023-06-05T11:58:12.508" v="5132" actId="21"/>
        <pc:sldMkLst>
          <pc:docMk/>
          <pc:sldMk cId="3368836456" sldId="38198"/>
        </pc:sldMkLst>
        <pc:spChg chg="mod">
          <ac:chgData name="Anuj Kumar" userId="fbbf561fc1d5fd09" providerId="LiveId" clId="{1E8E8455-64C4-46B4-98B0-7D9C774667A4}" dt="2023-06-05T11:58:12.508" v="5132" actId="21"/>
          <ac:spMkLst>
            <pc:docMk/>
            <pc:sldMk cId="3368836456" sldId="38198"/>
            <ac:spMk id="7" creationId="{00000000-0000-0000-0000-000000000000}"/>
          </ac:spMkLst>
        </pc:spChg>
      </pc:sldChg>
      <pc:sldChg chg="modSp mod">
        <pc:chgData name="Anuj Kumar" userId="fbbf561fc1d5fd09" providerId="LiveId" clId="{1E8E8455-64C4-46B4-98B0-7D9C774667A4}" dt="2023-06-05T12:03:52.587" v="5188" actId="20577"/>
        <pc:sldMkLst>
          <pc:docMk/>
          <pc:sldMk cId="1943775216" sldId="38225"/>
        </pc:sldMkLst>
        <pc:spChg chg="mod">
          <ac:chgData name="Anuj Kumar" userId="fbbf561fc1d5fd09" providerId="LiveId" clId="{1E8E8455-64C4-46B4-98B0-7D9C774667A4}" dt="2023-06-05T12:03:52.587" v="5188" actId="20577"/>
          <ac:spMkLst>
            <pc:docMk/>
            <pc:sldMk cId="1943775216" sldId="38225"/>
            <ac:spMk id="7" creationId="{00000000-0000-0000-0000-000000000000}"/>
          </ac:spMkLst>
        </pc:spChg>
      </pc:sldChg>
      <pc:sldChg chg="add">
        <pc:chgData name="Anuj Kumar" userId="fbbf561fc1d5fd09" providerId="LiveId" clId="{1E8E8455-64C4-46B4-98B0-7D9C774667A4}" dt="2023-06-05T12:02:23.655" v="5156"/>
        <pc:sldMkLst>
          <pc:docMk/>
          <pc:sldMk cId="2688701528" sldId="38307"/>
        </pc:sldMkLst>
      </pc:sldChg>
      <pc:sldChg chg="add">
        <pc:chgData name="Anuj Kumar" userId="fbbf561fc1d5fd09" providerId="LiveId" clId="{1E8E8455-64C4-46B4-98B0-7D9C774667A4}" dt="2023-06-05T12:02:23.655" v="5156"/>
        <pc:sldMkLst>
          <pc:docMk/>
          <pc:sldMk cId="3523921" sldId="38308"/>
        </pc:sldMkLst>
      </pc:sldChg>
      <pc:sldChg chg="del">
        <pc:chgData name="Anuj Kumar" userId="fbbf561fc1d5fd09" providerId="LiveId" clId="{1E8E8455-64C4-46B4-98B0-7D9C774667A4}" dt="2023-06-05T12:03:40.028" v="5181" actId="47"/>
        <pc:sldMkLst>
          <pc:docMk/>
          <pc:sldMk cId="2572100216" sldId="38319"/>
        </pc:sldMkLst>
      </pc:sldChg>
      <pc:sldChg chg="add">
        <pc:chgData name="Anuj Kumar" userId="fbbf561fc1d5fd09" providerId="LiveId" clId="{1E8E8455-64C4-46B4-98B0-7D9C774667A4}" dt="2023-06-05T12:02:23.655" v="5156"/>
        <pc:sldMkLst>
          <pc:docMk/>
          <pc:sldMk cId="1307577324" sldId="38320"/>
        </pc:sldMkLst>
      </pc:sldChg>
      <pc:sldChg chg="add">
        <pc:chgData name="Anuj Kumar" userId="fbbf561fc1d5fd09" providerId="LiveId" clId="{1E8E8455-64C4-46B4-98B0-7D9C774667A4}" dt="2023-06-05T12:02:23.655" v="5156"/>
        <pc:sldMkLst>
          <pc:docMk/>
          <pc:sldMk cId="695808600" sldId="38321"/>
        </pc:sldMkLst>
      </pc:sldChg>
      <pc:sldChg chg="modSp mod">
        <pc:chgData name="Anuj Kumar" userId="fbbf561fc1d5fd09" providerId="LiveId" clId="{1E8E8455-64C4-46B4-98B0-7D9C774667A4}" dt="2023-06-05T10:53:33.391" v="172" actId="20577"/>
        <pc:sldMkLst>
          <pc:docMk/>
          <pc:sldMk cId="2255358420" sldId="38322"/>
        </pc:sldMkLst>
        <pc:spChg chg="mod">
          <ac:chgData name="Anuj Kumar" userId="fbbf561fc1d5fd09" providerId="LiveId" clId="{1E8E8455-64C4-46B4-98B0-7D9C774667A4}" dt="2023-06-05T10:53:33.391" v="172" actId="20577"/>
          <ac:spMkLst>
            <pc:docMk/>
            <pc:sldMk cId="2255358420" sldId="38322"/>
            <ac:spMk id="3" creationId="{67EB1CA5-E6B0-1E53-5C8F-9568D9A39227}"/>
          </ac:spMkLst>
        </pc:spChg>
        <pc:spChg chg="mod">
          <ac:chgData name="Anuj Kumar" userId="fbbf561fc1d5fd09" providerId="LiveId" clId="{1E8E8455-64C4-46B4-98B0-7D9C774667A4}" dt="2023-06-05T10:53:26.814" v="168" actId="20577"/>
          <ac:spMkLst>
            <pc:docMk/>
            <pc:sldMk cId="2255358420" sldId="38322"/>
            <ac:spMk id="10" creationId="{7A2A7EC3-852A-5A16-F0B5-3531D0D66745}"/>
          </ac:spMkLst>
        </pc:spChg>
      </pc:sldChg>
      <pc:sldChg chg="del">
        <pc:chgData name="Anuj Kumar" userId="fbbf561fc1d5fd09" providerId="LiveId" clId="{1E8E8455-64C4-46B4-98B0-7D9C774667A4}" dt="2023-06-05T13:48:36.157" v="6148" actId="47"/>
        <pc:sldMkLst>
          <pc:docMk/>
          <pc:sldMk cId="4197453206" sldId="38428"/>
        </pc:sldMkLst>
      </pc:sldChg>
      <pc:sldChg chg="add">
        <pc:chgData name="Anuj Kumar" userId="fbbf561fc1d5fd09" providerId="LiveId" clId="{1E8E8455-64C4-46B4-98B0-7D9C774667A4}" dt="2023-06-05T12:02:23.655" v="5156"/>
        <pc:sldMkLst>
          <pc:docMk/>
          <pc:sldMk cId="2384620079" sldId="38433"/>
        </pc:sldMkLst>
      </pc:sldChg>
      <pc:sldChg chg="modSp mod">
        <pc:chgData name="Anuj Kumar" userId="fbbf561fc1d5fd09" providerId="LiveId" clId="{1E8E8455-64C4-46B4-98B0-7D9C774667A4}" dt="2023-06-05T11:58:44.338" v="5151" actId="20577"/>
        <pc:sldMkLst>
          <pc:docMk/>
          <pc:sldMk cId="3138341182" sldId="38452"/>
        </pc:sldMkLst>
        <pc:spChg chg="mod">
          <ac:chgData name="Anuj Kumar" userId="fbbf561fc1d5fd09" providerId="LiveId" clId="{1E8E8455-64C4-46B4-98B0-7D9C774667A4}" dt="2023-06-05T11:58:44.338" v="5151" actId="20577"/>
          <ac:spMkLst>
            <pc:docMk/>
            <pc:sldMk cId="3138341182" sldId="38452"/>
            <ac:spMk id="7" creationId="{00000000-0000-0000-0000-000000000000}"/>
          </ac:spMkLst>
        </pc:spChg>
      </pc:sldChg>
      <pc:sldChg chg="modSp mod modAnim">
        <pc:chgData name="Anuj Kumar" userId="fbbf561fc1d5fd09" providerId="LiveId" clId="{1E8E8455-64C4-46B4-98B0-7D9C774667A4}" dt="2023-06-05T11:00:46.223" v="1051" actId="20577"/>
        <pc:sldMkLst>
          <pc:docMk/>
          <pc:sldMk cId="3515238921" sldId="38453"/>
        </pc:sldMkLst>
        <pc:spChg chg="mod">
          <ac:chgData name="Anuj Kumar" userId="fbbf561fc1d5fd09" providerId="LiveId" clId="{1E8E8455-64C4-46B4-98B0-7D9C774667A4}" dt="2023-06-05T11:00:46.223" v="1051" actId="20577"/>
          <ac:spMkLst>
            <pc:docMk/>
            <pc:sldMk cId="3515238921" sldId="38453"/>
            <ac:spMk id="3" creationId="{67EB1CA5-E6B0-1E53-5C8F-9568D9A39227}"/>
          </ac:spMkLst>
        </pc:spChg>
        <pc:spChg chg="mod">
          <ac:chgData name="Anuj Kumar" userId="fbbf561fc1d5fd09" providerId="LiveId" clId="{1E8E8455-64C4-46B4-98B0-7D9C774667A4}" dt="2023-06-05T11:00:39.460" v="1047" actId="20577"/>
          <ac:spMkLst>
            <pc:docMk/>
            <pc:sldMk cId="3515238921" sldId="38453"/>
            <ac:spMk id="10" creationId="{7A2A7EC3-852A-5A16-F0B5-3531D0D66745}"/>
          </ac:spMkLst>
        </pc:spChg>
      </pc:sldChg>
      <pc:sldChg chg="addSp delSp modSp">
        <pc:chgData name="Anuj Kumar" userId="fbbf561fc1d5fd09" providerId="LiveId" clId="{1E8E8455-64C4-46B4-98B0-7D9C774667A4}" dt="2023-06-05T11:01:04.916" v="1055" actId="1076"/>
        <pc:sldMkLst>
          <pc:docMk/>
          <pc:sldMk cId="1942775678" sldId="38454"/>
        </pc:sldMkLst>
        <pc:picChg chg="add mod">
          <ac:chgData name="Anuj Kumar" userId="fbbf561fc1d5fd09" providerId="LiveId" clId="{1E8E8455-64C4-46B4-98B0-7D9C774667A4}" dt="2023-06-05T11:01:04.916" v="1055" actId="1076"/>
          <ac:picMkLst>
            <pc:docMk/>
            <pc:sldMk cId="1942775678" sldId="38454"/>
            <ac:picMk id="4098" creationId="{9292F61D-7636-3832-4108-5A98251E56C3}"/>
          </ac:picMkLst>
        </pc:picChg>
        <pc:picChg chg="del">
          <ac:chgData name="Anuj Kumar" userId="fbbf561fc1d5fd09" providerId="LiveId" clId="{1E8E8455-64C4-46B4-98B0-7D9C774667A4}" dt="2023-06-05T11:01:00.763" v="1052" actId="478"/>
          <ac:picMkLst>
            <pc:docMk/>
            <pc:sldMk cId="1942775678" sldId="38454"/>
            <ac:picMk id="14338" creationId="{C35BA91A-53E7-6E76-6859-D6AC2E074B5E}"/>
          </ac:picMkLst>
        </pc:picChg>
      </pc:sldChg>
      <pc:sldChg chg="modSp mod">
        <pc:chgData name="Anuj Kumar" userId="fbbf561fc1d5fd09" providerId="LiveId" clId="{1E8E8455-64C4-46B4-98B0-7D9C774667A4}" dt="2023-06-05T11:45:29.542" v="4264" actId="255"/>
        <pc:sldMkLst>
          <pc:docMk/>
          <pc:sldMk cId="223149217" sldId="38455"/>
        </pc:sldMkLst>
        <pc:spChg chg="mod">
          <ac:chgData name="Anuj Kumar" userId="fbbf561fc1d5fd09" providerId="LiveId" clId="{1E8E8455-64C4-46B4-98B0-7D9C774667A4}" dt="2023-06-05T11:45:29.542" v="4264" actId="255"/>
          <ac:spMkLst>
            <pc:docMk/>
            <pc:sldMk cId="223149217" sldId="38455"/>
            <ac:spMk id="7" creationId="{00000000-0000-0000-0000-000000000000}"/>
          </ac:spMkLst>
        </pc:spChg>
      </pc:sldChg>
      <pc:sldChg chg="modSp mod modAnim">
        <pc:chgData name="Anuj Kumar" userId="fbbf561fc1d5fd09" providerId="LiveId" clId="{1E8E8455-64C4-46B4-98B0-7D9C774667A4}" dt="2023-06-05T10:55:29.070" v="459" actId="20577"/>
        <pc:sldMkLst>
          <pc:docMk/>
          <pc:sldMk cId="2254958310" sldId="38456"/>
        </pc:sldMkLst>
        <pc:spChg chg="mod">
          <ac:chgData name="Anuj Kumar" userId="fbbf561fc1d5fd09" providerId="LiveId" clId="{1E8E8455-64C4-46B4-98B0-7D9C774667A4}" dt="2023-06-05T10:55:29.070" v="459" actId="20577"/>
          <ac:spMkLst>
            <pc:docMk/>
            <pc:sldMk cId="2254958310" sldId="38456"/>
            <ac:spMk id="3" creationId="{67EB1CA5-E6B0-1E53-5C8F-9568D9A39227}"/>
          </ac:spMkLst>
        </pc:spChg>
        <pc:spChg chg="mod">
          <ac:chgData name="Anuj Kumar" userId="fbbf561fc1d5fd09" providerId="LiveId" clId="{1E8E8455-64C4-46B4-98B0-7D9C774667A4}" dt="2023-06-05T10:55:21.099" v="455" actId="20577"/>
          <ac:spMkLst>
            <pc:docMk/>
            <pc:sldMk cId="2254958310" sldId="38456"/>
            <ac:spMk id="10" creationId="{7A2A7EC3-852A-5A16-F0B5-3531D0D66745}"/>
          </ac:spMkLst>
        </pc:spChg>
      </pc:sldChg>
      <pc:sldChg chg="addSp delSp modSp">
        <pc:chgData name="Anuj Kumar" userId="fbbf561fc1d5fd09" providerId="LiveId" clId="{1E8E8455-64C4-46B4-98B0-7D9C774667A4}" dt="2023-06-05T10:55:54.905" v="463" actId="1076"/>
        <pc:sldMkLst>
          <pc:docMk/>
          <pc:sldMk cId="2088624400" sldId="38457"/>
        </pc:sldMkLst>
        <pc:picChg chg="add mod">
          <ac:chgData name="Anuj Kumar" userId="fbbf561fc1d5fd09" providerId="LiveId" clId="{1E8E8455-64C4-46B4-98B0-7D9C774667A4}" dt="2023-06-05T10:55:54.905" v="463" actId="1076"/>
          <ac:picMkLst>
            <pc:docMk/>
            <pc:sldMk cId="2088624400" sldId="38457"/>
            <ac:picMk id="2050" creationId="{1D00E436-0533-7F1E-396E-E108AF21FF1F}"/>
          </ac:picMkLst>
        </pc:picChg>
        <pc:picChg chg="del">
          <ac:chgData name="Anuj Kumar" userId="fbbf561fc1d5fd09" providerId="LiveId" clId="{1E8E8455-64C4-46B4-98B0-7D9C774667A4}" dt="2023-06-05T10:55:50.960" v="460" actId="478"/>
          <ac:picMkLst>
            <pc:docMk/>
            <pc:sldMk cId="2088624400" sldId="38457"/>
            <ac:picMk id="12290" creationId="{BCE91DBA-61B9-8CA6-EAC8-EA6766E3BDA2}"/>
          </ac:picMkLst>
        </pc:picChg>
      </pc:sldChg>
      <pc:sldChg chg="modSp mod">
        <pc:chgData name="Anuj Kumar" userId="fbbf561fc1d5fd09" providerId="LiveId" clId="{1E8E8455-64C4-46B4-98B0-7D9C774667A4}" dt="2023-06-05T11:34:15.341" v="3994" actId="21"/>
        <pc:sldMkLst>
          <pc:docMk/>
          <pc:sldMk cId="2131169112" sldId="38458"/>
        </pc:sldMkLst>
        <pc:spChg chg="mod">
          <ac:chgData name="Anuj Kumar" userId="fbbf561fc1d5fd09" providerId="LiveId" clId="{1E8E8455-64C4-46B4-98B0-7D9C774667A4}" dt="2023-06-05T11:34:15.341" v="3994" actId="21"/>
          <ac:spMkLst>
            <pc:docMk/>
            <pc:sldMk cId="2131169112" sldId="38458"/>
            <ac:spMk id="7" creationId="{00000000-0000-0000-0000-000000000000}"/>
          </ac:spMkLst>
        </pc:spChg>
      </pc:sldChg>
      <pc:sldChg chg="modSp mod">
        <pc:chgData name="Anuj Kumar" userId="fbbf561fc1d5fd09" providerId="LiveId" clId="{1E8E8455-64C4-46B4-98B0-7D9C774667A4}" dt="2023-06-05T10:58:19.815" v="781" actId="255"/>
        <pc:sldMkLst>
          <pc:docMk/>
          <pc:sldMk cId="2656432652" sldId="38459"/>
        </pc:sldMkLst>
        <pc:spChg chg="mod">
          <ac:chgData name="Anuj Kumar" userId="fbbf561fc1d5fd09" providerId="LiveId" clId="{1E8E8455-64C4-46B4-98B0-7D9C774667A4}" dt="2023-06-05T10:58:19.815" v="781" actId="255"/>
          <ac:spMkLst>
            <pc:docMk/>
            <pc:sldMk cId="2656432652" sldId="38459"/>
            <ac:spMk id="10" creationId="{7A2A7EC3-852A-5A16-F0B5-3531D0D66745}"/>
          </ac:spMkLst>
        </pc:spChg>
      </pc:sldChg>
      <pc:sldChg chg="addSp delSp modSp mod">
        <pc:chgData name="Anuj Kumar" userId="fbbf561fc1d5fd09" providerId="LiveId" clId="{1E8E8455-64C4-46B4-98B0-7D9C774667A4}" dt="2023-06-05T10:58:40.406" v="785" actId="1076"/>
        <pc:sldMkLst>
          <pc:docMk/>
          <pc:sldMk cId="471094525" sldId="38460"/>
        </pc:sldMkLst>
        <pc:picChg chg="del">
          <ac:chgData name="Anuj Kumar" userId="fbbf561fc1d5fd09" providerId="LiveId" clId="{1E8E8455-64C4-46B4-98B0-7D9C774667A4}" dt="2023-06-05T10:58:34.541" v="782" actId="478"/>
          <ac:picMkLst>
            <pc:docMk/>
            <pc:sldMk cId="471094525" sldId="38460"/>
            <ac:picMk id="4" creationId="{81E041C2-01A8-A4DF-822D-1770964619DD}"/>
          </ac:picMkLst>
        </pc:picChg>
        <pc:picChg chg="add mod">
          <ac:chgData name="Anuj Kumar" userId="fbbf561fc1d5fd09" providerId="LiveId" clId="{1E8E8455-64C4-46B4-98B0-7D9C774667A4}" dt="2023-06-05T10:58:40.406" v="785" actId="1076"/>
          <ac:picMkLst>
            <pc:docMk/>
            <pc:sldMk cId="471094525" sldId="38460"/>
            <ac:picMk id="3074" creationId="{CFBE5877-3C64-B32A-C9F5-EAC2CEC46F7C}"/>
          </ac:picMkLst>
        </pc:picChg>
      </pc:sldChg>
      <pc:sldChg chg="modSp mod">
        <pc:chgData name="Anuj Kumar" userId="fbbf561fc1d5fd09" providerId="LiveId" clId="{1E8E8455-64C4-46B4-98B0-7D9C774667A4}" dt="2023-06-05T11:35:36.250" v="4015" actId="20577"/>
        <pc:sldMkLst>
          <pc:docMk/>
          <pc:sldMk cId="3801282567" sldId="38461"/>
        </pc:sldMkLst>
        <pc:spChg chg="mod">
          <ac:chgData name="Anuj Kumar" userId="fbbf561fc1d5fd09" providerId="LiveId" clId="{1E8E8455-64C4-46B4-98B0-7D9C774667A4}" dt="2023-06-05T11:35:36.250" v="4015" actId="20577"/>
          <ac:spMkLst>
            <pc:docMk/>
            <pc:sldMk cId="3801282567" sldId="38461"/>
            <ac:spMk id="7" creationId="{00000000-0000-0000-0000-000000000000}"/>
          </ac:spMkLst>
        </pc:spChg>
      </pc:sldChg>
      <pc:sldChg chg="modSp mod">
        <pc:chgData name="Anuj Kumar" userId="fbbf561fc1d5fd09" providerId="LiveId" clId="{1E8E8455-64C4-46B4-98B0-7D9C774667A4}" dt="2023-06-05T11:16:21.955" v="3147" actId="20577"/>
        <pc:sldMkLst>
          <pc:docMk/>
          <pc:sldMk cId="3262603821" sldId="38462"/>
        </pc:sldMkLst>
        <pc:spChg chg="mod">
          <ac:chgData name="Anuj Kumar" userId="fbbf561fc1d5fd09" providerId="LiveId" clId="{1E8E8455-64C4-46B4-98B0-7D9C774667A4}" dt="2023-06-05T11:16:05.557" v="3077" actId="20577"/>
          <ac:spMkLst>
            <pc:docMk/>
            <pc:sldMk cId="3262603821" sldId="38462"/>
            <ac:spMk id="3" creationId="{67EB1CA5-E6B0-1E53-5C8F-9568D9A39227}"/>
          </ac:spMkLst>
        </pc:spChg>
        <pc:spChg chg="mod">
          <ac:chgData name="Anuj Kumar" userId="fbbf561fc1d5fd09" providerId="LiveId" clId="{1E8E8455-64C4-46B4-98B0-7D9C774667A4}" dt="2023-06-05T11:16:21.955" v="3147" actId="20577"/>
          <ac:spMkLst>
            <pc:docMk/>
            <pc:sldMk cId="3262603821" sldId="38462"/>
            <ac:spMk id="10" creationId="{7A2A7EC3-852A-5A16-F0B5-3531D0D66745}"/>
          </ac:spMkLst>
        </pc:spChg>
      </pc:sldChg>
      <pc:sldChg chg="addSp delSp modSp">
        <pc:chgData name="Anuj Kumar" userId="fbbf561fc1d5fd09" providerId="LiveId" clId="{1E8E8455-64C4-46B4-98B0-7D9C774667A4}" dt="2023-06-05T11:17:09.510" v="3152" actId="1076"/>
        <pc:sldMkLst>
          <pc:docMk/>
          <pc:sldMk cId="2173870835" sldId="38463"/>
        </pc:sldMkLst>
        <pc:picChg chg="del">
          <ac:chgData name="Anuj Kumar" userId="fbbf561fc1d5fd09" providerId="LiveId" clId="{1E8E8455-64C4-46B4-98B0-7D9C774667A4}" dt="2023-06-05T11:17:03.167" v="3148" actId="478"/>
          <ac:picMkLst>
            <pc:docMk/>
            <pc:sldMk cId="2173870835" sldId="38463"/>
            <ac:picMk id="3" creationId="{6B53D02C-E205-947A-8975-CE1184BD68FF}"/>
          </ac:picMkLst>
        </pc:picChg>
        <pc:picChg chg="add mod">
          <ac:chgData name="Anuj Kumar" userId="fbbf561fc1d5fd09" providerId="LiveId" clId="{1E8E8455-64C4-46B4-98B0-7D9C774667A4}" dt="2023-06-05T11:17:09.510" v="3152" actId="1076"/>
          <ac:picMkLst>
            <pc:docMk/>
            <pc:sldMk cId="2173870835" sldId="38463"/>
            <ac:picMk id="10242" creationId="{CA117049-9008-3D14-E22C-FC9ABC3AA7E5}"/>
          </ac:picMkLst>
        </pc:picChg>
      </pc:sldChg>
      <pc:sldChg chg="modSp mod">
        <pc:chgData name="Anuj Kumar" userId="fbbf561fc1d5fd09" providerId="LiveId" clId="{1E8E8455-64C4-46B4-98B0-7D9C774667A4}" dt="2023-06-05T11:22:50.717" v="3434" actId="21"/>
        <pc:sldMkLst>
          <pc:docMk/>
          <pc:sldMk cId="414505812" sldId="38464"/>
        </pc:sldMkLst>
        <pc:spChg chg="mod">
          <ac:chgData name="Anuj Kumar" userId="fbbf561fc1d5fd09" providerId="LiveId" clId="{1E8E8455-64C4-46B4-98B0-7D9C774667A4}" dt="2023-06-05T11:22:50.717" v="3434" actId="21"/>
          <ac:spMkLst>
            <pc:docMk/>
            <pc:sldMk cId="414505812" sldId="38464"/>
            <ac:spMk id="7" creationId="{00000000-0000-0000-0000-000000000000}"/>
          </ac:spMkLst>
        </pc:spChg>
      </pc:sldChg>
      <pc:sldChg chg="modSp mod">
        <pc:chgData name="Anuj Kumar" userId="fbbf561fc1d5fd09" providerId="LiveId" clId="{1E8E8455-64C4-46B4-98B0-7D9C774667A4}" dt="2023-06-05T11:04:06.917" v="1471" actId="20577"/>
        <pc:sldMkLst>
          <pc:docMk/>
          <pc:sldMk cId="3707971865" sldId="38465"/>
        </pc:sldMkLst>
        <pc:spChg chg="mod">
          <ac:chgData name="Anuj Kumar" userId="fbbf561fc1d5fd09" providerId="LiveId" clId="{1E8E8455-64C4-46B4-98B0-7D9C774667A4}" dt="2023-06-05T11:04:06.917" v="1471" actId="20577"/>
          <ac:spMkLst>
            <pc:docMk/>
            <pc:sldMk cId="3707971865" sldId="38465"/>
            <ac:spMk id="3" creationId="{67EB1CA5-E6B0-1E53-5C8F-9568D9A39227}"/>
          </ac:spMkLst>
        </pc:spChg>
        <pc:spChg chg="mod">
          <ac:chgData name="Anuj Kumar" userId="fbbf561fc1d5fd09" providerId="LiveId" clId="{1E8E8455-64C4-46B4-98B0-7D9C774667A4}" dt="2023-06-05T11:04:03.088" v="1470" actId="20577"/>
          <ac:spMkLst>
            <pc:docMk/>
            <pc:sldMk cId="3707971865" sldId="38465"/>
            <ac:spMk id="10" creationId="{7A2A7EC3-852A-5A16-F0B5-3531D0D66745}"/>
          </ac:spMkLst>
        </pc:spChg>
      </pc:sldChg>
      <pc:sldChg chg="addSp delSp modSp">
        <pc:chgData name="Anuj Kumar" userId="fbbf561fc1d5fd09" providerId="LiveId" clId="{1E8E8455-64C4-46B4-98B0-7D9C774667A4}" dt="2023-06-05T11:02:53.331" v="1280" actId="1076"/>
        <pc:sldMkLst>
          <pc:docMk/>
          <pc:sldMk cId="1726081010" sldId="38466"/>
        </pc:sldMkLst>
        <pc:picChg chg="add mod">
          <ac:chgData name="Anuj Kumar" userId="fbbf561fc1d5fd09" providerId="LiveId" clId="{1E8E8455-64C4-46B4-98B0-7D9C774667A4}" dt="2023-06-05T11:02:53.331" v="1280" actId="1076"/>
          <ac:picMkLst>
            <pc:docMk/>
            <pc:sldMk cId="1726081010" sldId="38466"/>
            <ac:picMk id="5122" creationId="{9BF0DECC-951F-2D32-30AD-57E9892F4043}"/>
          </ac:picMkLst>
        </pc:picChg>
        <pc:picChg chg="del">
          <ac:chgData name="Anuj Kumar" userId="fbbf561fc1d5fd09" providerId="LiveId" clId="{1E8E8455-64C4-46B4-98B0-7D9C774667A4}" dt="2023-06-05T11:02:48.299" v="1277" actId="478"/>
          <ac:picMkLst>
            <pc:docMk/>
            <pc:sldMk cId="1726081010" sldId="38466"/>
            <ac:picMk id="15362" creationId="{58423FD8-CB5D-9E22-0DCA-C965031BCD7C}"/>
          </ac:picMkLst>
        </pc:picChg>
      </pc:sldChg>
      <pc:sldChg chg="modSp mod">
        <pc:chgData name="Anuj Kumar" userId="fbbf561fc1d5fd09" providerId="LiveId" clId="{1E8E8455-64C4-46B4-98B0-7D9C774667A4}" dt="2023-06-05T11:50:55.013" v="4666" actId="20577"/>
        <pc:sldMkLst>
          <pc:docMk/>
          <pc:sldMk cId="1119978092" sldId="38467"/>
        </pc:sldMkLst>
        <pc:spChg chg="mod">
          <ac:chgData name="Anuj Kumar" userId="fbbf561fc1d5fd09" providerId="LiveId" clId="{1E8E8455-64C4-46B4-98B0-7D9C774667A4}" dt="2023-06-05T11:50:55.013" v="4666" actId="20577"/>
          <ac:spMkLst>
            <pc:docMk/>
            <pc:sldMk cId="1119978092" sldId="38467"/>
            <ac:spMk id="7" creationId="{00000000-0000-0000-0000-000000000000}"/>
          </ac:spMkLst>
        </pc:spChg>
      </pc:sldChg>
      <pc:sldChg chg="del">
        <pc:chgData name="Anuj Kumar" userId="fbbf561fc1d5fd09" providerId="LiveId" clId="{1E8E8455-64C4-46B4-98B0-7D9C774667A4}" dt="2023-06-05T11:48:33.162" v="4465" actId="47"/>
        <pc:sldMkLst>
          <pc:docMk/>
          <pc:sldMk cId="1414782461" sldId="38468"/>
        </pc:sldMkLst>
      </pc:sldChg>
      <pc:sldChg chg="modSp mod">
        <pc:chgData name="Anuj Kumar" userId="fbbf561fc1d5fd09" providerId="LiveId" clId="{1E8E8455-64C4-46B4-98B0-7D9C774667A4}" dt="2023-06-05T11:36:30.457" v="4088" actId="5793"/>
        <pc:sldMkLst>
          <pc:docMk/>
          <pc:sldMk cId="3674595311" sldId="38469"/>
        </pc:sldMkLst>
        <pc:spChg chg="mod">
          <ac:chgData name="Anuj Kumar" userId="fbbf561fc1d5fd09" providerId="LiveId" clId="{1E8E8455-64C4-46B4-98B0-7D9C774667A4}" dt="2023-06-05T11:36:30.457" v="4088" actId="5793"/>
          <ac:spMkLst>
            <pc:docMk/>
            <pc:sldMk cId="3674595311" sldId="38469"/>
            <ac:spMk id="7" creationId="{00000000-0000-0000-0000-000000000000}"/>
          </ac:spMkLst>
        </pc:spChg>
      </pc:sldChg>
      <pc:sldChg chg="modSp mod">
        <pc:chgData name="Anuj Kumar" userId="fbbf561fc1d5fd09" providerId="LiveId" clId="{1E8E8455-64C4-46B4-98B0-7D9C774667A4}" dt="2023-06-05T11:34:47.662" v="4006" actId="6549"/>
        <pc:sldMkLst>
          <pc:docMk/>
          <pc:sldMk cId="1793858937" sldId="38470"/>
        </pc:sldMkLst>
        <pc:spChg chg="mod">
          <ac:chgData name="Anuj Kumar" userId="fbbf561fc1d5fd09" providerId="LiveId" clId="{1E8E8455-64C4-46B4-98B0-7D9C774667A4}" dt="2023-06-05T11:34:47.662" v="4006" actId="6549"/>
          <ac:spMkLst>
            <pc:docMk/>
            <pc:sldMk cId="1793858937" sldId="38470"/>
            <ac:spMk id="7" creationId="{00000000-0000-0000-0000-000000000000}"/>
          </ac:spMkLst>
        </pc:spChg>
      </pc:sldChg>
      <pc:sldChg chg="modSp mod">
        <pc:chgData name="Anuj Kumar" userId="fbbf561fc1d5fd09" providerId="LiveId" clId="{1E8E8455-64C4-46B4-98B0-7D9C774667A4}" dt="2023-06-05T11:05:28.101" v="1665" actId="20577"/>
        <pc:sldMkLst>
          <pc:docMk/>
          <pc:sldMk cId="4075611433" sldId="38471"/>
        </pc:sldMkLst>
        <pc:spChg chg="mod">
          <ac:chgData name="Anuj Kumar" userId="fbbf561fc1d5fd09" providerId="LiveId" clId="{1E8E8455-64C4-46B4-98B0-7D9C774667A4}" dt="2023-06-05T11:05:28.101" v="1665" actId="20577"/>
          <ac:spMkLst>
            <pc:docMk/>
            <pc:sldMk cId="4075611433" sldId="38471"/>
            <ac:spMk id="3" creationId="{67EB1CA5-E6B0-1E53-5C8F-9568D9A39227}"/>
          </ac:spMkLst>
        </pc:spChg>
        <pc:spChg chg="mod">
          <ac:chgData name="Anuj Kumar" userId="fbbf561fc1d5fd09" providerId="LiveId" clId="{1E8E8455-64C4-46B4-98B0-7D9C774667A4}" dt="2023-06-05T11:05:23.666" v="1664" actId="20577"/>
          <ac:spMkLst>
            <pc:docMk/>
            <pc:sldMk cId="4075611433" sldId="38471"/>
            <ac:spMk id="10" creationId="{7A2A7EC3-852A-5A16-F0B5-3531D0D66745}"/>
          </ac:spMkLst>
        </pc:spChg>
      </pc:sldChg>
      <pc:sldChg chg="addSp delSp modSp">
        <pc:chgData name="Anuj Kumar" userId="fbbf561fc1d5fd09" providerId="LiveId" clId="{1E8E8455-64C4-46B4-98B0-7D9C774667A4}" dt="2023-06-05T11:05:40.226" v="1669" actId="1076"/>
        <pc:sldMkLst>
          <pc:docMk/>
          <pc:sldMk cId="3949776194" sldId="38472"/>
        </pc:sldMkLst>
        <pc:picChg chg="del">
          <ac:chgData name="Anuj Kumar" userId="fbbf561fc1d5fd09" providerId="LiveId" clId="{1E8E8455-64C4-46B4-98B0-7D9C774667A4}" dt="2023-06-05T11:05:35.535" v="1666" actId="478"/>
          <ac:picMkLst>
            <pc:docMk/>
            <pc:sldMk cId="3949776194" sldId="38472"/>
            <ac:picMk id="1026" creationId="{BF026146-C5B6-7093-6DC9-0C41EA7D6729}"/>
          </ac:picMkLst>
        </pc:picChg>
        <pc:picChg chg="add mod">
          <ac:chgData name="Anuj Kumar" userId="fbbf561fc1d5fd09" providerId="LiveId" clId="{1E8E8455-64C4-46B4-98B0-7D9C774667A4}" dt="2023-06-05T11:05:40.226" v="1669" actId="1076"/>
          <ac:picMkLst>
            <pc:docMk/>
            <pc:sldMk cId="3949776194" sldId="38472"/>
            <ac:picMk id="6146" creationId="{902CAAFC-E6C2-1BBA-8EA3-0F57D402ECE2}"/>
          </ac:picMkLst>
        </pc:picChg>
      </pc:sldChg>
      <pc:sldChg chg="modSp mod">
        <pc:chgData name="Anuj Kumar" userId="fbbf561fc1d5fd09" providerId="LiveId" clId="{1E8E8455-64C4-46B4-98B0-7D9C774667A4}" dt="2023-06-05T11:44:01.104" v="4209" actId="21"/>
        <pc:sldMkLst>
          <pc:docMk/>
          <pc:sldMk cId="1487317677" sldId="38473"/>
        </pc:sldMkLst>
        <pc:spChg chg="mod">
          <ac:chgData name="Anuj Kumar" userId="fbbf561fc1d5fd09" providerId="LiveId" clId="{1E8E8455-64C4-46B4-98B0-7D9C774667A4}" dt="2023-06-05T11:44:01.104" v="4209" actId="21"/>
          <ac:spMkLst>
            <pc:docMk/>
            <pc:sldMk cId="1487317677" sldId="38473"/>
            <ac:spMk id="7" creationId="{00000000-0000-0000-0000-000000000000}"/>
          </ac:spMkLst>
        </pc:spChg>
      </pc:sldChg>
      <pc:sldChg chg="modSp mod">
        <pc:chgData name="Anuj Kumar" userId="fbbf561fc1d5fd09" providerId="LiveId" clId="{1E8E8455-64C4-46B4-98B0-7D9C774667A4}" dt="2023-06-05T11:13:43.891" v="3032" actId="20577"/>
        <pc:sldMkLst>
          <pc:docMk/>
          <pc:sldMk cId="4099954708" sldId="38474"/>
        </pc:sldMkLst>
        <pc:spChg chg="mod">
          <ac:chgData name="Anuj Kumar" userId="fbbf561fc1d5fd09" providerId="LiveId" clId="{1E8E8455-64C4-46B4-98B0-7D9C774667A4}" dt="2023-06-05T11:13:43.891" v="3032" actId="20577"/>
          <ac:spMkLst>
            <pc:docMk/>
            <pc:sldMk cId="4099954708" sldId="38474"/>
            <ac:spMk id="3" creationId="{67EB1CA5-E6B0-1E53-5C8F-9568D9A39227}"/>
          </ac:spMkLst>
        </pc:spChg>
        <pc:spChg chg="mod">
          <ac:chgData name="Anuj Kumar" userId="fbbf561fc1d5fd09" providerId="LiveId" clId="{1E8E8455-64C4-46B4-98B0-7D9C774667A4}" dt="2023-06-05T11:13:39.598" v="3031" actId="5793"/>
          <ac:spMkLst>
            <pc:docMk/>
            <pc:sldMk cId="4099954708" sldId="38474"/>
            <ac:spMk id="10" creationId="{7A2A7EC3-852A-5A16-F0B5-3531D0D66745}"/>
          </ac:spMkLst>
        </pc:spChg>
      </pc:sldChg>
      <pc:sldChg chg="addSp delSp modSp">
        <pc:chgData name="Anuj Kumar" userId="fbbf561fc1d5fd09" providerId="LiveId" clId="{1E8E8455-64C4-46B4-98B0-7D9C774667A4}" dt="2023-06-05T11:14:16.212" v="3040" actId="1076"/>
        <pc:sldMkLst>
          <pc:docMk/>
          <pc:sldMk cId="1163768657" sldId="38475"/>
        </pc:sldMkLst>
        <pc:picChg chg="add del mod">
          <ac:chgData name="Anuj Kumar" userId="fbbf561fc1d5fd09" providerId="LiveId" clId="{1E8E8455-64C4-46B4-98B0-7D9C774667A4}" dt="2023-06-05T11:14:11.754" v="3037" actId="478"/>
          <ac:picMkLst>
            <pc:docMk/>
            <pc:sldMk cId="1163768657" sldId="38475"/>
            <ac:picMk id="9218" creationId="{7E0FA60D-8A19-1F19-00B4-7FB5E1735627}"/>
          </ac:picMkLst>
        </pc:picChg>
        <pc:picChg chg="add mod">
          <ac:chgData name="Anuj Kumar" userId="fbbf561fc1d5fd09" providerId="LiveId" clId="{1E8E8455-64C4-46B4-98B0-7D9C774667A4}" dt="2023-06-05T11:14:16.212" v="3040" actId="1076"/>
          <ac:picMkLst>
            <pc:docMk/>
            <pc:sldMk cId="1163768657" sldId="38475"/>
            <ac:picMk id="9220" creationId="{CBC5D681-3A3B-99F4-95E2-47B1E1EAC777}"/>
          </ac:picMkLst>
        </pc:picChg>
        <pc:picChg chg="del">
          <ac:chgData name="Anuj Kumar" userId="fbbf561fc1d5fd09" providerId="LiveId" clId="{1E8E8455-64C4-46B4-98B0-7D9C774667A4}" dt="2023-06-05T11:13:59.761" v="3033" actId="478"/>
          <ac:picMkLst>
            <pc:docMk/>
            <pc:sldMk cId="1163768657" sldId="38475"/>
            <ac:picMk id="16386" creationId="{8047867D-F64D-C08A-EA6A-5B9284FC306F}"/>
          </ac:picMkLst>
        </pc:picChg>
      </pc:sldChg>
      <pc:sldChg chg="modSp mod">
        <pc:chgData name="Anuj Kumar" userId="fbbf561fc1d5fd09" providerId="LiveId" clId="{1E8E8455-64C4-46B4-98B0-7D9C774667A4}" dt="2023-06-05T12:01:26.389" v="5155" actId="404"/>
        <pc:sldMkLst>
          <pc:docMk/>
          <pc:sldMk cId="1224161806" sldId="38476"/>
        </pc:sldMkLst>
        <pc:spChg chg="mod">
          <ac:chgData name="Anuj Kumar" userId="fbbf561fc1d5fd09" providerId="LiveId" clId="{1E8E8455-64C4-46B4-98B0-7D9C774667A4}" dt="2023-06-05T12:01:26.389" v="5155" actId="404"/>
          <ac:spMkLst>
            <pc:docMk/>
            <pc:sldMk cId="1224161806" sldId="38476"/>
            <ac:spMk id="7" creationId="{00000000-0000-0000-0000-000000000000}"/>
          </ac:spMkLst>
        </pc:spChg>
      </pc:sldChg>
      <pc:sldChg chg="modSp mod">
        <pc:chgData name="Anuj Kumar" userId="fbbf561fc1d5fd09" providerId="LiveId" clId="{1E8E8455-64C4-46B4-98B0-7D9C774667A4}" dt="2023-06-05T11:55:44.189" v="4880" actId="20577"/>
        <pc:sldMkLst>
          <pc:docMk/>
          <pc:sldMk cId="3286875056" sldId="38477"/>
        </pc:sldMkLst>
        <pc:spChg chg="mod">
          <ac:chgData name="Anuj Kumar" userId="fbbf561fc1d5fd09" providerId="LiveId" clId="{1E8E8455-64C4-46B4-98B0-7D9C774667A4}" dt="2023-06-05T11:55:44.189" v="4880" actId="20577"/>
          <ac:spMkLst>
            <pc:docMk/>
            <pc:sldMk cId="3286875056" sldId="38477"/>
            <ac:spMk id="7" creationId="{00000000-0000-0000-0000-000000000000}"/>
          </ac:spMkLst>
        </pc:spChg>
      </pc:sldChg>
      <pc:sldChg chg="modSp mod">
        <pc:chgData name="Anuj Kumar" userId="fbbf561fc1d5fd09" providerId="LiveId" clId="{1E8E8455-64C4-46B4-98B0-7D9C774667A4}" dt="2023-06-05T11:08:18.645" v="2194" actId="20577"/>
        <pc:sldMkLst>
          <pc:docMk/>
          <pc:sldMk cId="2883221122" sldId="38478"/>
        </pc:sldMkLst>
        <pc:spChg chg="mod">
          <ac:chgData name="Anuj Kumar" userId="fbbf561fc1d5fd09" providerId="LiveId" clId="{1E8E8455-64C4-46B4-98B0-7D9C774667A4}" dt="2023-06-05T11:08:18.645" v="2194" actId="20577"/>
          <ac:spMkLst>
            <pc:docMk/>
            <pc:sldMk cId="2883221122" sldId="38478"/>
            <ac:spMk id="3" creationId="{67EB1CA5-E6B0-1E53-5C8F-9568D9A39227}"/>
          </ac:spMkLst>
        </pc:spChg>
        <pc:spChg chg="mod">
          <ac:chgData name="Anuj Kumar" userId="fbbf561fc1d5fd09" providerId="LiveId" clId="{1E8E8455-64C4-46B4-98B0-7D9C774667A4}" dt="2023-06-05T11:08:15.297" v="2193" actId="20577"/>
          <ac:spMkLst>
            <pc:docMk/>
            <pc:sldMk cId="2883221122" sldId="38478"/>
            <ac:spMk id="10" creationId="{7A2A7EC3-852A-5A16-F0B5-3531D0D66745}"/>
          </ac:spMkLst>
        </pc:spChg>
      </pc:sldChg>
      <pc:sldChg chg="addSp delSp modSp">
        <pc:chgData name="Anuj Kumar" userId="fbbf561fc1d5fd09" providerId="LiveId" clId="{1E8E8455-64C4-46B4-98B0-7D9C774667A4}" dt="2023-06-05T11:08:34.591" v="2198" actId="1076"/>
        <pc:sldMkLst>
          <pc:docMk/>
          <pc:sldMk cId="2453139220" sldId="38479"/>
        </pc:sldMkLst>
        <pc:picChg chg="add mod">
          <ac:chgData name="Anuj Kumar" userId="fbbf561fc1d5fd09" providerId="LiveId" clId="{1E8E8455-64C4-46B4-98B0-7D9C774667A4}" dt="2023-06-05T11:08:34.591" v="2198" actId="1076"/>
          <ac:picMkLst>
            <pc:docMk/>
            <pc:sldMk cId="2453139220" sldId="38479"/>
            <ac:picMk id="7170" creationId="{6FDECEC0-1CE8-1529-DEBF-04D6E4D29A77}"/>
          </ac:picMkLst>
        </pc:picChg>
        <pc:picChg chg="del">
          <ac:chgData name="Anuj Kumar" userId="fbbf561fc1d5fd09" providerId="LiveId" clId="{1E8E8455-64C4-46B4-98B0-7D9C774667A4}" dt="2023-06-05T11:08:30.481" v="2195" actId="478"/>
          <ac:picMkLst>
            <pc:docMk/>
            <pc:sldMk cId="2453139220" sldId="38479"/>
            <ac:picMk id="18434" creationId="{30B7A024-E01A-B80E-A8B1-BCA61B7C450B}"/>
          </ac:picMkLst>
        </pc:picChg>
      </pc:sldChg>
      <pc:sldChg chg="modSp mod">
        <pc:chgData name="Anuj Kumar" userId="fbbf561fc1d5fd09" providerId="LiveId" clId="{1E8E8455-64C4-46B4-98B0-7D9C774667A4}" dt="2023-06-05T11:52:06.239" v="4765" actId="255"/>
        <pc:sldMkLst>
          <pc:docMk/>
          <pc:sldMk cId="1139582174" sldId="38480"/>
        </pc:sldMkLst>
        <pc:spChg chg="mod">
          <ac:chgData name="Anuj Kumar" userId="fbbf561fc1d5fd09" providerId="LiveId" clId="{1E8E8455-64C4-46B4-98B0-7D9C774667A4}" dt="2023-06-05T11:52:06.239" v="4765" actId="255"/>
          <ac:spMkLst>
            <pc:docMk/>
            <pc:sldMk cId="1139582174" sldId="38480"/>
            <ac:spMk id="7" creationId="{00000000-0000-0000-0000-000000000000}"/>
          </ac:spMkLst>
        </pc:spChg>
      </pc:sldChg>
      <pc:sldChg chg="modSp mod">
        <pc:chgData name="Anuj Kumar" userId="fbbf561fc1d5fd09" providerId="LiveId" clId="{1E8E8455-64C4-46B4-98B0-7D9C774667A4}" dt="2023-06-05T11:52:30.003" v="4769" actId="20577"/>
        <pc:sldMkLst>
          <pc:docMk/>
          <pc:sldMk cId="262541142" sldId="38481"/>
        </pc:sldMkLst>
        <pc:spChg chg="mod">
          <ac:chgData name="Anuj Kumar" userId="fbbf561fc1d5fd09" providerId="LiveId" clId="{1E8E8455-64C4-46B4-98B0-7D9C774667A4}" dt="2023-06-05T11:52:30.003" v="4769" actId="20577"/>
          <ac:spMkLst>
            <pc:docMk/>
            <pc:sldMk cId="262541142" sldId="38481"/>
            <ac:spMk id="7" creationId="{00000000-0000-0000-0000-000000000000}"/>
          </ac:spMkLst>
        </pc:spChg>
      </pc:sldChg>
      <pc:sldChg chg="del">
        <pc:chgData name="Anuj Kumar" userId="fbbf561fc1d5fd09" providerId="LiveId" clId="{1E8E8455-64C4-46B4-98B0-7D9C774667A4}" dt="2023-06-05T12:03:38.873" v="5174" actId="47"/>
        <pc:sldMkLst>
          <pc:docMk/>
          <pc:sldMk cId="1757590588" sldId="38493"/>
        </pc:sldMkLst>
      </pc:sldChg>
      <pc:sldChg chg="del">
        <pc:chgData name="Anuj Kumar" userId="fbbf561fc1d5fd09" providerId="LiveId" clId="{1E8E8455-64C4-46B4-98B0-7D9C774667A4}" dt="2023-06-05T12:03:39.017" v="5175" actId="47"/>
        <pc:sldMkLst>
          <pc:docMk/>
          <pc:sldMk cId="453421542" sldId="38494"/>
        </pc:sldMkLst>
      </pc:sldChg>
      <pc:sldChg chg="del">
        <pc:chgData name="Anuj Kumar" userId="fbbf561fc1d5fd09" providerId="LiveId" clId="{1E8E8455-64C4-46B4-98B0-7D9C774667A4}" dt="2023-06-05T12:03:39.189" v="5176" actId="47"/>
        <pc:sldMkLst>
          <pc:docMk/>
          <pc:sldMk cId="2574422179" sldId="38495"/>
        </pc:sldMkLst>
      </pc:sldChg>
      <pc:sldChg chg="del">
        <pc:chgData name="Anuj Kumar" userId="fbbf561fc1d5fd09" providerId="LiveId" clId="{1E8E8455-64C4-46B4-98B0-7D9C774667A4}" dt="2023-06-05T12:03:39.378" v="5177" actId="47"/>
        <pc:sldMkLst>
          <pc:docMk/>
          <pc:sldMk cId="1557686562" sldId="38496"/>
        </pc:sldMkLst>
      </pc:sldChg>
      <pc:sldChg chg="del">
        <pc:chgData name="Anuj Kumar" userId="fbbf561fc1d5fd09" providerId="LiveId" clId="{1E8E8455-64C4-46B4-98B0-7D9C774667A4}" dt="2023-06-05T12:03:39.536" v="5178" actId="47"/>
        <pc:sldMkLst>
          <pc:docMk/>
          <pc:sldMk cId="316297402" sldId="38497"/>
        </pc:sldMkLst>
      </pc:sldChg>
      <pc:sldChg chg="del">
        <pc:chgData name="Anuj Kumar" userId="fbbf561fc1d5fd09" providerId="LiveId" clId="{1E8E8455-64C4-46B4-98B0-7D9C774667A4}" dt="2023-06-05T12:03:39.710" v="5179" actId="47"/>
        <pc:sldMkLst>
          <pc:docMk/>
          <pc:sldMk cId="906385105" sldId="38498"/>
        </pc:sldMkLst>
      </pc:sldChg>
      <pc:sldChg chg="del">
        <pc:chgData name="Anuj Kumar" userId="fbbf561fc1d5fd09" providerId="LiveId" clId="{1E8E8455-64C4-46B4-98B0-7D9C774667A4}" dt="2023-06-05T12:03:39.853" v="5180" actId="47"/>
        <pc:sldMkLst>
          <pc:docMk/>
          <pc:sldMk cId="1610581859" sldId="38499"/>
        </pc:sldMkLst>
      </pc:sldChg>
      <pc:sldChg chg="del">
        <pc:chgData name="Anuj Kumar" userId="fbbf561fc1d5fd09" providerId="LiveId" clId="{1E8E8455-64C4-46B4-98B0-7D9C774667A4}" dt="2023-06-05T12:03:40.604" v="5183" actId="47"/>
        <pc:sldMkLst>
          <pc:docMk/>
          <pc:sldMk cId="1088555249" sldId="38500"/>
        </pc:sldMkLst>
      </pc:sldChg>
      <pc:sldChg chg="del">
        <pc:chgData name="Anuj Kumar" userId="fbbf561fc1d5fd09" providerId="LiveId" clId="{1E8E8455-64C4-46B4-98B0-7D9C774667A4}" dt="2023-06-05T12:03:40.982" v="5185" actId="47"/>
        <pc:sldMkLst>
          <pc:docMk/>
          <pc:sldMk cId="3201221958" sldId="38501"/>
        </pc:sldMkLst>
      </pc:sldChg>
      <pc:sldChg chg="del">
        <pc:chgData name="Anuj Kumar" userId="fbbf561fc1d5fd09" providerId="LiveId" clId="{1E8E8455-64C4-46B4-98B0-7D9C774667A4}" dt="2023-06-05T12:03:41.484" v="5186" actId="47"/>
        <pc:sldMkLst>
          <pc:docMk/>
          <pc:sldMk cId="2715772616" sldId="38502"/>
        </pc:sldMkLst>
      </pc:sldChg>
      <pc:sldChg chg="del">
        <pc:chgData name="Anuj Kumar" userId="fbbf561fc1d5fd09" providerId="LiveId" clId="{1E8E8455-64C4-46B4-98B0-7D9C774667A4}" dt="2023-06-05T12:03:42.081" v="5187" actId="47"/>
        <pc:sldMkLst>
          <pc:docMk/>
          <pc:sldMk cId="2909421592" sldId="38503"/>
        </pc:sldMkLst>
      </pc:sldChg>
      <pc:sldChg chg="modSp add mod">
        <pc:chgData name="Anuj Kumar" userId="fbbf561fc1d5fd09" providerId="LiveId" clId="{1E8E8455-64C4-46B4-98B0-7D9C774667A4}" dt="2023-06-05T11:21:01.720" v="3334" actId="5793"/>
        <pc:sldMkLst>
          <pc:docMk/>
          <pc:sldMk cId="3229498329" sldId="38504"/>
        </pc:sldMkLst>
        <pc:spChg chg="mod">
          <ac:chgData name="Anuj Kumar" userId="fbbf561fc1d5fd09" providerId="LiveId" clId="{1E8E8455-64C4-46B4-98B0-7D9C774667A4}" dt="2023-06-05T11:21:01.720" v="3334" actId="5793"/>
          <ac:spMkLst>
            <pc:docMk/>
            <pc:sldMk cId="3229498329" sldId="38504"/>
            <ac:spMk id="7" creationId="{00000000-0000-0000-0000-000000000000}"/>
          </ac:spMkLst>
        </pc:spChg>
      </pc:sldChg>
      <pc:sldChg chg="modSp add mod">
        <pc:chgData name="Anuj Kumar" userId="fbbf561fc1d5fd09" providerId="LiveId" clId="{1E8E8455-64C4-46B4-98B0-7D9C774667A4}" dt="2023-06-05T11:24:24.720" v="3548" actId="20577"/>
        <pc:sldMkLst>
          <pc:docMk/>
          <pc:sldMk cId="668227364" sldId="38505"/>
        </pc:sldMkLst>
        <pc:spChg chg="mod">
          <ac:chgData name="Anuj Kumar" userId="fbbf561fc1d5fd09" providerId="LiveId" clId="{1E8E8455-64C4-46B4-98B0-7D9C774667A4}" dt="2023-06-05T11:24:24.720" v="3548" actId="20577"/>
          <ac:spMkLst>
            <pc:docMk/>
            <pc:sldMk cId="668227364" sldId="38505"/>
            <ac:spMk id="7" creationId="{00000000-0000-0000-0000-000000000000}"/>
          </ac:spMkLst>
        </pc:spChg>
      </pc:sldChg>
      <pc:sldChg chg="modSp add mod">
        <pc:chgData name="Anuj Kumar" userId="fbbf561fc1d5fd09" providerId="LiveId" clId="{1E8E8455-64C4-46B4-98B0-7D9C774667A4}" dt="2023-06-05T11:31:18.867" v="3673"/>
        <pc:sldMkLst>
          <pc:docMk/>
          <pc:sldMk cId="3793910657" sldId="38506"/>
        </pc:sldMkLst>
        <pc:spChg chg="mod">
          <ac:chgData name="Anuj Kumar" userId="fbbf561fc1d5fd09" providerId="LiveId" clId="{1E8E8455-64C4-46B4-98B0-7D9C774667A4}" dt="2023-06-05T11:31:18.867" v="3673"/>
          <ac:spMkLst>
            <pc:docMk/>
            <pc:sldMk cId="3793910657" sldId="38506"/>
            <ac:spMk id="7" creationId="{00000000-0000-0000-0000-000000000000}"/>
          </ac:spMkLst>
        </pc:spChg>
      </pc:sldChg>
      <pc:sldChg chg="modSp add mod">
        <pc:chgData name="Anuj Kumar" userId="fbbf561fc1d5fd09" providerId="LiveId" clId="{1E8E8455-64C4-46B4-98B0-7D9C774667A4}" dt="2023-06-05T11:44:05.624" v="4211"/>
        <pc:sldMkLst>
          <pc:docMk/>
          <pc:sldMk cId="1080176281" sldId="38507"/>
        </pc:sldMkLst>
        <pc:spChg chg="mod">
          <ac:chgData name="Anuj Kumar" userId="fbbf561fc1d5fd09" providerId="LiveId" clId="{1E8E8455-64C4-46B4-98B0-7D9C774667A4}" dt="2023-06-05T11:44:05.624" v="4211"/>
          <ac:spMkLst>
            <pc:docMk/>
            <pc:sldMk cId="1080176281" sldId="38507"/>
            <ac:spMk id="7" creationId="{00000000-0000-0000-0000-000000000000}"/>
          </ac:spMkLst>
        </pc:spChg>
      </pc:sldChg>
      <pc:sldChg chg="modSp add mod">
        <pc:chgData name="Anuj Kumar" userId="fbbf561fc1d5fd09" providerId="LiveId" clId="{1E8E8455-64C4-46B4-98B0-7D9C774667A4}" dt="2023-06-05T11:49:40.344" v="4479" actId="6549"/>
        <pc:sldMkLst>
          <pc:docMk/>
          <pc:sldMk cId="2581156952" sldId="38508"/>
        </pc:sldMkLst>
        <pc:spChg chg="mod">
          <ac:chgData name="Anuj Kumar" userId="fbbf561fc1d5fd09" providerId="LiveId" clId="{1E8E8455-64C4-46B4-98B0-7D9C774667A4}" dt="2023-06-05T11:49:40.344" v="4479" actId="6549"/>
          <ac:spMkLst>
            <pc:docMk/>
            <pc:sldMk cId="2581156952" sldId="38508"/>
            <ac:spMk id="7" creationId="{00000000-0000-0000-0000-000000000000}"/>
          </ac:spMkLst>
        </pc:spChg>
      </pc:sldChg>
      <pc:sldChg chg="modSp add mod">
        <pc:chgData name="Anuj Kumar" userId="fbbf561fc1d5fd09" providerId="LiveId" clId="{1E8E8455-64C4-46B4-98B0-7D9C774667A4}" dt="2023-06-05T12:02:27.762" v="5160" actId="20577"/>
        <pc:sldMkLst>
          <pc:docMk/>
          <pc:sldMk cId="490431565" sldId="38509"/>
        </pc:sldMkLst>
        <pc:spChg chg="mod">
          <ac:chgData name="Anuj Kumar" userId="fbbf561fc1d5fd09" providerId="LiveId" clId="{1E8E8455-64C4-46B4-98B0-7D9C774667A4}" dt="2023-06-05T12:02:27.762" v="5160" actId="20577"/>
          <ac:spMkLst>
            <pc:docMk/>
            <pc:sldMk cId="490431565" sldId="38509"/>
            <ac:spMk id="10" creationId="{7A2A7EC3-852A-5A16-F0B5-3531D0D66745}"/>
          </ac:spMkLst>
        </pc:spChg>
      </pc:sldChg>
      <pc:sldChg chg="modSp add mod">
        <pc:chgData name="Anuj Kumar" userId="fbbf561fc1d5fd09" providerId="LiveId" clId="{1E8E8455-64C4-46B4-98B0-7D9C774667A4}" dt="2023-06-05T12:02:32.273" v="5164" actId="20577"/>
        <pc:sldMkLst>
          <pc:docMk/>
          <pc:sldMk cId="3720614150" sldId="38510"/>
        </pc:sldMkLst>
        <pc:spChg chg="mod">
          <ac:chgData name="Anuj Kumar" userId="fbbf561fc1d5fd09" providerId="LiveId" clId="{1E8E8455-64C4-46B4-98B0-7D9C774667A4}" dt="2023-06-05T12:02:32.273" v="5164" actId="20577"/>
          <ac:spMkLst>
            <pc:docMk/>
            <pc:sldMk cId="3720614150" sldId="38510"/>
            <ac:spMk id="10" creationId="{7A2A7EC3-852A-5A16-F0B5-3531D0D66745}"/>
          </ac:spMkLst>
        </pc:spChg>
      </pc:sldChg>
      <pc:sldChg chg="add">
        <pc:chgData name="Anuj Kumar" userId="fbbf561fc1d5fd09" providerId="LiveId" clId="{1E8E8455-64C4-46B4-98B0-7D9C774667A4}" dt="2023-06-05T12:03:33.093" v="5173"/>
        <pc:sldMkLst>
          <pc:docMk/>
          <pc:sldMk cId="3514695178" sldId="38511"/>
        </pc:sldMkLst>
      </pc:sldChg>
      <pc:sldChg chg="add">
        <pc:chgData name="Anuj Kumar" userId="fbbf561fc1d5fd09" providerId="LiveId" clId="{1E8E8455-64C4-46B4-98B0-7D9C774667A4}" dt="2023-06-05T12:03:33.093" v="5173"/>
        <pc:sldMkLst>
          <pc:docMk/>
          <pc:sldMk cId="3522578022" sldId="38512"/>
        </pc:sldMkLst>
      </pc:sldChg>
      <pc:sldChg chg="add">
        <pc:chgData name="Anuj Kumar" userId="fbbf561fc1d5fd09" providerId="LiveId" clId="{1E8E8455-64C4-46B4-98B0-7D9C774667A4}" dt="2023-06-05T12:03:33.093" v="5173"/>
        <pc:sldMkLst>
          <pc:docMk/>
          <pc:sldMk cId="2084702389" sldId="38513"/>
        </pc:sldMkLst>
      </pc:sldChg>
      <pc:sldChg chg="add">
        <pc:chgData name="Anuj Kumar" userId="fbbf561fc1d5fd09" providerId="LiveId" clId="{1E8E8455-64C4-46B4-98B0-7D9C774667A4}" dt="2023-06-05T12:03:33.093" v="5173"/>
        <pc:sldMkLst>
          <pc:docMk/>
          <pc:sldMk cId="1701638959" sldId="38514"/>
        </pc:sldMkLst>
      </pc:sldChg>
      <pc:sldChg chg="add">
        <pc:chgData name="Anuj Kumar" userId="fbbf561fc1d5fd09" providerId="LiveId" clId="{1E8E8455-64C4-46B4-98B0-7D9C774667A4}" dt="2023-06-05T12:03:33.093" v="5173"/>
        <pc:sldMkLst>
          <pc:docMk/>
          <pc:sldMk cId="1655718532" sldId="38515"/>
        </pc:sldMkLst>
      </pc:sldChg>
      <pc:sldChg chg="add">
        <pc:chgData name="Anuj Kumar" userId="fbbf561fc1d5fd09" providerId="LiveId" clId="{1E8E8455-64C4-46B4-98B0-7D9C774667A4}" dt="2023-06-05T12:03:33.093" v="5173"/>
        <pc:sldMkLst>
          <pc:docMk/>
          <pc:sldMk cId="2514387331" sldId="38516"/>
        </pc:sldMkLst>
      </pc:sldChg>
      <pc:sldChg chg="add">
        <pc:chgData name="Anuj Kumar" userId="fbbf561fc1d5fd09" providerId="LiveId" clId="{1E8E8455-64C4-46B4-98B0-7D9C774667A4}" dt="2023-06-05T12:03:33.093" v="5173"/>
        <pc:sldMkLst>
          <pc:docMk/>
          <pc:sldMk cId="2120098636" sldId="38517"/>
        </pc:sldMkLst>
      </pc:sldChg>
      <pc:sldChg chg="add">
        <pc:chgData name="Anuj Kumar" userId="fbbf561fc1d5fd09" providerId="LiveId" clId="{1E8E8455-64C4-46B4-98B0-7D9C774667A4}" dt="2023-06-05T12:03:33.093" v="5173"/>
        <pc:sldMkLst>
          <pc:docMk/>
          <pc:sldMk cId="4186144309" sldId="38518"/>
        </pc:sldMkLst>
      </pc:sldChg>
      <pc:sldChg chg="add">
        <pc:chgData name="Anuj Kumar" userId="fbbf561fc1d5fd09" providerId="LiveId" clId="{1E8E8455-64C4-46B4-98B0-7D9C774667A4}" dt="2023-06-05T12:03:33.093" v="5173"/>
        <pc:sldMkLst>
          <pc:docMk/>
          <pc:sldMk cId="3156501539" sldId="38519"/>
        </pc:sldMkLst>
      </pc:sldChg>
      <pc:sldChg chg="add">
        <pc:chgData name="Anuj Kumar" userId="fbbf561fc1d5fd09" providerId="LiveId" clId="{1E8E8455-64C4-46B4-98B0-7D9C774667A4}" dt="2023-06-05T12:03:33.093" v="5173"/>
        <pc:sldMkLst>
          <pc:docMk/>
          <pc:sldMk cId="3622238836" sldId="38520"/>
        </pc:sldMkLst>
      </pc:sldChg>
      <pc:sldChg chg="add">
        <pc:chgData name="Anuj Kumar" userId="fbbf561fc1d5fd09" providerId="LiveId" clId="{1E8E8455-64C4-46B4-98B0-7D9C774667A4}" dt="2023-06-05T12:03:33.093" v="5173"/>
        <pc:sldMkLst>
          <pc:docMk/>
          <pc:sldMk cId="3972835561" sldId="38521"/>
        </pc:sldMkLst>
      </pc:sldChg>
      <pc:sldChg chg="add">
        <pc:chgData name="Anuj Kumar" userId="fbbf561fc1d5fd09" providerId="LiveId" clId="{1E8E8455-64C4-46B4-98B0-7D9C774667A4}" dt="2023-06-05T12:03:33.093" v="5173"/>
        <pc:sldMkLst>
          <pc:docMk/>
          <pc:sldMk cId="2810878627" sldId="38522"/>
        </pc:sldMkLst>
      </pc:sldChg>
      <pc:sldChg chg="add">
        <pc:chgData name="Anuj Kumar" userId="fbbf561fc1d5fd09" providerId="LiveId" clId="{1E8E8455-64C4-46B4-98B0-7D9C774667A4}" dt="2023-06-05T12:03:33.093" v="5173"/>
        <pc:sldMkLst>
          <pc:docMk/>
          <pc:sldMk cId="52557826" sldId="38523"/>
        </pc:sldMkLst>
      </pc:sldChg>
      <pc:sldChg chg="add">
        <pc:chgData name="Anuj Kumar" userId="fbbf561fc1d5fd09" providerId="LiveId" clId="{1E8E8455-64C4-46B4-98B0-7D9C774667A4}" dt="2023-06-05T12:03:33.093" v="5173"/>
        <pc:sldMkLst>
          <pc:docMk/>
          <pc:sldMk cId="1839197921" sldId="38524"/>
        </pc:sldMkLst>
      </pc:sldChg>
      <pc:sldChg chg="modSp add mod">
        <pc:chgData name="Anuj Kumar" userId="fbbf561fc1d5fd09" providerId="LiveId" clId="{1E8E8455-64C4-46B4-98B0-7D9C774667A4}" dt="2023-06-05T13:53:01.259" v="6328" actId="5793"/>
        <pc:sldMkLst>
          <pc:docMk/>
          <pc:sldMk cId="4189321951" sldId="38525"/>
        </pc:sldMkLst>
        <pc:spChg chg="mod">
          <ac:chgData name="Anuj Kumar" userId="fbbf561fc1d5fd09" providerId="LiveId" clId="{1E8E8455-64C4-46B4-98B0-7D9C774667A4}" dt="2023-06-05T13:53:01.259" v="6328" actId="5793"/>
          <ac:spMkLst>
            <pc:docMk/>
            <pc:sldMk cId="4189321951" sldId="38525"/>
            <ac:spMk id="7" creationId="{00000000-0000-0000-0000-000000000000}"/>
          </ac:spMkLst>
        </pc:spChg>
      </pc:sldChg>
    </pc:docChg>
  </pc:docChgLst>
  <pc:docChgLst>
    <pc:chgData name="Anuj Kumar" userId="fbbf561fc1d5fd09" providerId="LiveId" clId="{2DAEBCA4-07BA-49BD-94ED-CFBCC9A56650}"/>
    <pc:docChg chg="undo custSel modSld">
      <pc:chgData name="Anuj Kumar" userId="fbbf561fc1d5fd09" providerId="LiveId" clId="{2DAEBCA4-07BA-49BD-94ED-CFBCC9A56650}" dt="2023-06-01T11:17:28.013" v="5197" actId="1076"/>
      <pc:docMkLst>
        <pc:docMk/>
      </pc:docMkLst>
      <pc:sldChg chg="addSp delSp modSp">
        <pc:chgData name="Anuj Kumar" userId="fbbf561fc1d5fd09" providerId="LiveId" clId="{2DAEBCA4-07BA-49BD-94ED-CFBCC9A56650}" dt="2023-06-01T10:44:36.577" v="2721" actId="1076"/>
        <pc:sldMkLst>
          <pc:docMk/>
          <pc:sldMk cId="1627106134" sldId="35628"/>
        </pc:sldMkLst>
        <pc:picChg chg="del">
          <ac:chgData name="Anuj Kumar" userId="fbbf561fc1d5fd09" providerId="LiveId" clId="{2DAEBCA4-07BA-49BD-94ED-CFBCC9A56650}" dt="2023-06-01T10:44:32.113" v="2718" actId="478"/>
          <ac:picMkLst>
            <pc:docMk/>
            <pc:sldMk cId="1627106134" sldId="35628"/>
            <ac:picMk id="3" creationId="{B7F6AC0C-8F44-0BD0-05B3-4DE4786FD4C5}"/>
          </ac:picMkLst>
        </pc:picChg>
        <pc:picChg chg="add mod">
          <ac:chgData name="Anuj Kumar" userId="fbbf561fc1d5fd09" providerId="LiveId" clId="{2DAEBCA4-07BA-49BD-94ED-CFBCC9A56650}" dt="2023-06-01T10:44:36.577" v="2721" actId="1076"/>
          <ac:picMkLst>
            <pc:docMk/>
            <pc:sldMk cId="1627106134" sldId="35628"/>
            <ac:picMk id="8194" creationId="{458D1F6C-9ADB-1C7E-2669-014346D0C447}"/>
          </ac:picMkLst>
        </pc:picChg>
      </pc:sldChg>
      <pc:sldChg chg="modSp mod">
        <pc:chgData name="Anuj Kumar" userId="fbbf561fc1d5fd09" providerId="LiveId" clId="{2DAEBCA4-07BA-49BD-94ED-CFBCC9A56650}" dt="2023-06-01T10:25:46.824" v="732" actId="20577"/>
        <pc:sldMkLst>
          <pc:docMk/>
          <pc:sldMk cId="4007899220" sldId="37638"/>
        </pc:sldMkLst>
        <pc:spChg chg="mod">
          <ac:chgData name="Anuj Kumar" userId="fbbf561fc1d5fd09" providerId="LiveId" clId="{2DAEBCA4-07BA-49BD-94ED-CFBCC9A56650}" dt="2023-06-01T10:25:46.824" v="732" actId="20577"/>
          <ac:spMkLst>
            <pc:docMk/>
            <pc:sldMk cId="4007899220" sldId="37638"/>
            <ac:spMk id="3" creationId="{67EB1CA5-E6B0-1E53-5C8F-9568D9A39227}"/>
          </ac:spMkLst>
        </pc:spChg>
        <pc:spChg chg="mod">
          <ac:chgData name="Anuj Kumar" userId="fbbf561fc1d5fd09" providerId="LiveId" clId="{2DAEBCA4-07BA-49BD-94ED-CFBCC9A56650}" dt="2023-06-01T10:25:44.497" v="731" actId="20577"/>
          <ac:spMkLst>
            <pc:docMk/>
            <pc:sldMk cId="4007899220" sldId="37638"/>
            <ac:spMk id="10" creationId="{7A2A7EC3-852A-5A16-F0B5-3531D0D66745}"/>
          </ac:spMkLst>
        </pc:spChg>
      </pc:sldChg>
      <pc:sldChg chg="addSp delSp modSp">
        <pc:chgData name="Anuj Kumar" userId="fbbf561fc1d5fd09" providerId="LiveId" clId="{2DAEBCA4-07BA-49BD-94ED-CFBCC9A56650}" dt="2023-06-01T10:42:23.319" v="2423" actId="1076"/>
        <pc:sldMkLst>
          <pc:docMk/>
          <pc:sldMk cId="3211387226" sldId="37639"/>
        </pc:sldMkLst>
        <pc:picChg chg="del">
          <ac:chgData name="Anuj Kumar" userId="fbbf561fc1d5fd09" providerId="LiveId" clId="{2DAEBCA4-07BA-49BD-94ED-CFBCC9A56650}" dt="2023-06-01T10:42:18.593" v="2420" actId="478"/>
          <ac:picMkLst>
            <pc:docMk/>
            <pc:sldMk cId="3211387226" sldId="37639"/>
            <ac:picMk id="3" creationId="{B11BBF1C-E18C-F32A-A5B9-B9C9785526D9}"/>
          </ac:picMkLst>
        </pc:picChg>
        <pc:picChg chg="add mod">
          <ac:chgData name="Anuj Kumar" userId="fbbf561fc1d5fd09" providerId="LiveId" clId="{2DAEBCA4-07BA-49BD-94ED-CFBCC9A56650}" dt="2023-06-01T10:42:23.319" v="2423" actId="1076"/>
          <ac:picMkLst>
            <pc:docMk/>
            <pc:sldMk cId="3211387226" sldId="37639"/>
            <ac:picMk id="7170" creationId="{2483BDE7-6F21-87B3-5989-6C27C14E97F4}"/>
          </ac:picMkLst>
        </pc:picChg>
      </pc:sldChg>
      <pc:sldChg chg="modSp mod">
        <pc:chgData name="Anuj Kumar" userId="fbbf561fc1d5fd09" providerId="LiveId" clId="{2DAEBCA4-07BA-49BD-94ED-CFBCC9A56650}" dt="2023-06-01T11:17:03.534" v="5191" actId="404"/>
        <pc:sldMkLst>
          <pc:docMk/>
          <pc:sldMk cId="2232695298" sldId="38098"/>
        </pc:sldMkLst>
        <pc:spChg chg="mod">
          <ac:chgData name="Anuj Kumar" userId="fbbf561fc1d5fd09" providerId="LiveId" clId="{2DAEBCA4-07BA-49BD-94ED-CFBCC9A56650}" dt="2023-06-01T11:17:03.534" v="5191" actId="404"/>
          <ac:spMkLst>
            <pc:docMk/>
            <pc:sldMk cId="2232695298" sldId="38098"/>
            <ac:spMk id="10" creationId="{7A2A7EC3-852A-5A16-F0B5-3531D0D66745}"/>
          </ac:spMkLst>
        </pc:spChg>
      </pc:sldChg>
      <pc:sldChg chg="addSp delSp modSp">
        <pc:chgData name="Anuj Kumar" userId="fbbf561fc1d5fd09" providerId="LiveId" clId="{2DAEBCA4-07BA-49BD-94ED-CFBCC9A56650}" dt="2023-06-01T11:17:28.013" v="5197" actId="1076"/>
        <pc:sldMkLst>
          <pc:docMk/>
          <pc:sldMk cId="599055206" sldId="38099"/>
        </pc:sldMkLst>
        <pc:picChg chg="del">
          <ac:chgData name="Anuj Kumar" userId="fbbf561fc1d5fd09" providerId="LiveId" clId="{2DAEBCA4-07BA-49BD-94ED-CFBCC9A56650}" dt="2023-06-01T11:17:20.569" v="5192" actId="478"/>
          <ac:picMkLst>
            <pc:docMk/>
            <pc:sldMk cId="599055206" sldId="38099"/>
            <ac:picMk id="9220" creationId="{32802787-7F40-A6B9-6778-285A9B5D8D22}"/>
          </ac:picMkLst>
        </pc:picChg>
        <pc:picChg chg="add mod">
          <ac:chgData name="Anuj Kumar" userId="fbbf561fc1d5fd09" providerId="LiveId" clId="{2DAEBCA4-07BA-49BD-94ED-CFBCC9A56650}" dt="2023-06-01T11:17:28.013" v="5197" actId="1076"/>
          <ac:picMkLst>
            <pc:docMk/>
            <pc:sldMk cId="599055206" sldId="38099"/>
            <ac:picMk id="15362" creationId="{7ABB7E8B-F163-A751-7600-5EBEFEBEE3BD}"/>
          </ac:picMkLst>
        </pc:picChg>
      </pc:sldChg>
      <pc:sldChg chg="modSp mod">
        <pc:chgData name="Anuj Kumar" userId="fbbf561fc1d5fd09" providerId="LiveId" clId="{2DAEBCA4-07BA-49BD-94ED-CFBCC9A56650}" dt="2023-06-01T11:09:14.409" v="4407"/>
        <pc:sldMkLst>
          <pc:docMk/>
          <pc:sldMk cId="206078027" sldId="38102"/>
        </pc:sldMkLst>
        <pc:spChg chg="mod">
          <ac:chgData name="Anuj Kumar" userId="fbbf561fc1d5fd09" providerId="LiveId" clId="{2DAEBCA4-07BA-49BD-94ED-CFBCC9A56650}" dt="2023-06-01T11:09:14.409" v="4407"/>
          <ac:spMkLst>
            <pc:docMk/>
            <pc:sldMk cId="206078027" sldId="38102"/>
            <ac:spMk id="10" creationId="{7A2A7EC3-852A-5A16-F0B5-3531D0D66745}"/>
          </ac:spMkLst>
        </pc:spChg>
      </pc:sldChg>
      <pc:sldChg chg="addSp delSp modSp">
        <pc:chgData name="Anuj Kumar" userId="fbbf561fc1d5fd09" providerId="LiveId" clId="{2DAEBCA4-07BA-49BD-94ED-CFBCC9A56650}" dt="2023-06-01T11:09:28.970" v="4411" actId="1076"/>
        <pc:sldMkLst>
          <pc:docMk/>
          <pc:sldMk cId="356006552" sldId="38103"/>
        </pc:sldMkLst>
        <pc:picChg chg="del">
          <ac:chgData name="Anuj Kumar" userId="fbbf561fc1d5fd09" providerId="LiveId" clId="{2DAEBCA4-07BA-49BD-94ED-CFBCC9A56650}" dt="2023-06-01T11:09:23.765" v="4408" actId="478"/>
          <ac:picMkLst>
            <pc:docMk/>
            <pc:sldMk cId="356006552" sldId="38103"/>
            <ac:picMk id="7170" creationId="{E73E0EB4-646A-2BE2-F74C-1AC6764DB41F}"/>
          </ac:picMkLst>
        </pc:picChg>
        <pc:picChg chg="add mod">
          <ac:chgData name="Anuj Kumar" userId="fbbf561fc1d5fd09" providerId="LiveId" clId="{2DAEBCA4-07BA-49BD-94ED-CFBCC9A56650}" dt="2023-06-01T11:09:28.970" v="4411" actId="1076"/>
          <ac:picMkLst>
            <pc:docMk/>
            <pc:sldMk cId="356006552" sldId="38103"/>
            <ac:picMk id="13314" creationId="{20053BCF-2194-077E-B715-95EBB6799037}"/>
          </ac:picMkLst>
        </pc:picChg>
      </pc:sldChg>
      <pc:sldChg chg="modSp mod">
        <pc:chgData name="Anuj Kumar" userId="fbbf561fc1d5fd09" providerId="LiveId" clId="{2DAEBCA4-07BA-49BD-94ED-CFBCC9A56650}" dt="2023-06-01T11:06:58.772" v="4242" actId="20577"/>
        <pc:sldMkLst>
          <pc:docMk/>
          <pc:sldMk cId="1235527623" sldId="38109"/>
        </pc:sldMkLst>
        <pc:spChg chg="mod">
          <ac:chgData name="Anuj Kumar" userId="fbbf561fc1d5fd09" providerId="LiveId" clId="{2DAEBCA4-07BA-49BD-94ED-CFBCC9A56650}" dt="2023-06-01T11:06:58.772" v="4242" actId="20577"/>
          <ac:spMkLst>
            <pc:docMk/>
            <pc:sldMk cId="1235527623" sldId="38109"/>
            <ac:spMk id="3" creationId="{67EB1CA5-E6B0-1E53-5C8F-9568D9A39227}"/>
          </ac:spMkLst>
        </pc:spChg>
        <pc:spChg chg="mod">
          <ac:chgData name="Anuj Kumar" userId="fbbf561fc1d5fd09" providerId="LiveId" clId="{2DAEBCA4-07BA-49BD-94ED-CFBCC9A56650}" dt="2023-06-01T11:06:56.710" v="4241" actId="20577"/>
          <ac:spMkLst>
            <pc:docMk/>
            <pc:sldMk cId="1235527623" sldId="38109"/>
            <ac:spMk id="10" creationId="{7A2A7EC3-852A-5A16-F0B5-3531D0D66745}"/>
          </ac:spMkLst>
        </pc:spChg>
      </pc:sldChg>
      <pc:sldChg chg="addSp delSp modSp">
        <pc:chgData name="Anuj Kumar" userId="fbbf561fc1d5fd09" providerId="LiveId" clId="{2DAEBCA4-07BA-49BD-94ED-CFBCC9A56650}" dt="2023-06-01T11:07:13.348" v="4246" actId="1076"/>
        <pc:sldMkLst>
          <pc:docMk/>
          <pc:sldMk cId="1980899466" sldId="38110"/>
        </pc:sldMkLst>
        <pc:picChg chg="del">
          <ac:chgData name="Anuj Kumar" userId="fbbf561fc1d5fd09" providerId="LiveId" clId="{2DAEBCA4-07BA-49BD-94ED-CFBCC9A56650}" dt="2023-06-01T11:07:07.942" v="4243" actId="478"/>
          <ac:picMkLst>
            <pc:docMk/>
            <pc:sldMk cId="1980899466" sldId="38110"/>
            <ac:picMk id="6148" creationId="{4F585BD2-7A1F-F46A-3143-9B5BEFD8EA28}"/>
          </ac:picMkLst>
        </pc:picChg>
        <pc:picChg chg="add mod">
          <ac:chgData name="Anuj Kumar" userId="fbbf561fc1d5fd09" providerId="LiveId" clId="{2DAEBCA4-07BA-49BD-94ED-CFBCC9A56650}" dt="2023-06-01T11:07:13.348" v="4246" actId="1076"/>
          <ac:picMkLst>
            <pc:docMk/>
            <pc:sldMk cId="1980899466" sldId="38110"/>
            <ac:picMk id="12290" creationId="{A90CE47E-7AA7-2C99-FE73-315EAA2E84D3}"/>
          </ac:picMkLst>
        </pc:picChg>
      </pc:sldChg>
      <pc:sldChg chg="modSp mod modAnim">
        <pc:chgData name="Anuj Kumar" userId="fbbf561fc1d5fd09" providerId="LiveId" clId="{2DAEBCA4-07BA-49BD-94ED-CFBCC9A56650}" dt="2023-06-01T10:44:24.213" v="2717" actId="20577"/>
        <pc:sldMkLst>
          <pc:docMk/>
          <pc:sldMk cId="353220464" sldId="38173"/>
        </pc:sldMkLst>
        <pc:spChg chg="mod">
          <ac:chgData name="Anuj Kumar" userId="fbbf561fc1d5fd09" providerId="LiveId" clId="{2DAEBCA4-07BA-49BD-94ED-CFBCC9A56650}" dt="2023-06-01T10:44:24.213" v="2717" actId="20577"/>
          <ac:spMkLst>
            <pc:docMk/>
            <pc:sldMk cId="353220464" sldId="38173"/>
            <ac:spMk id="3" creationId="{67EB1CA5-E6B0-1E53-5C8F-9568D9A39227}"/>
          </ac:spMkLst>
        </pc:spChg>
        <pc:spChg chg="mod">
          <ac:chgData name="Anuj Kumar" userId="fbbf561fc1d5fd09" providerId="LiveId" clId="{2DAEBCA4-07BA-49BD-94ED-CFBCC9A56650}" dt="2023-06-01T10:44:18.686" v="2713" actId="20577"/>
          <ac:spMkLst>
            <pc:docMk/>
            <pc:sldMk cId="353220464" sldId="38173"/>
            <ac:spMk id="10" creationId="{7A2A7EC3-852A-5A16-F0B5-3531D0D66745}"/>
          </ac:spMkLst>
        </pc:spChg>
      </pc:sldChg>
      <pc:sldChg chg="modSp mod">
        <pc:chgData name="Anuj Kumar" userId="fbbf561fc1d5fd09" providerId="LiveId" clId="{2DAEBCA4-07BA-49BD-94ED-CFBCC9A56650}" dt="2023-06-01T10:49:24.708" v="2977" actId="6549"/>
        <pc:sldMkLst>
          <pc:docMk/>
          <pc:sldMk cId="701672039" sldId="38181"/>
        </pc:sldMkLst>
        <pc:spChg chg="mod">
          <ac:chgData name="Anuj Kumar" userId="fbbf561fc1d5fd09" providerId="LiveId" clId="{2DAEBCA4-07BA-49BD-94ED-CFBCC9A56650}" dt="2023-06-01T10:48:56.903" v="2975" actId="20577"/>
          <ac:spMkLst>
            <pc:docMk/>
            <pc:sldMk cId="701672039" sldId="38181"/>
            <ac:spMk id="3" creationId="{67EB1CA5-E6B0-1E53-5C8F-9568D9A39227}"/>
          </ac:spMkLst>
        </pc:spChg>
        <pc:spChg chg="mod">
          <ac:chgData name="Anuj Kumar" userId="fbbf561fc1d5fd09" providerId="LiveId" clId="{2DAEBCA4-07BA-49BD-94ED-CFBCC9A56650}" dt="2023-06-01T10:49:24.708" v="2977" actId="6549"/>
          <ac:spMkLst>
            <pc:docMk/>
            <pc:sldMk cId="701672039" sldId="38181"/>
            <ac:spMk id="10" creationId="{7A2A7EC3-852A-5A16-F0B5-3531D0D66745}"/>
          </ac:spMkLst>
        </pc:spChg>
      </pc:sldChg>
      <pc:sldChg chg="addSp delSp modSp">
        <pc:chgData name="Anuj Kumar" userId="fbbf561fc1d5fd09" providerId="LiveId" clId="{2DAEBCA4-07BA-49BD-94ED-CFBCC9A56650}" dt="2023-06-01T10:49:33.958" v="2981" actId="1076"/>
        <pc:sldMkLst>
          <pc:docMk/>
          <pc:sldMk cId="2161460815" sldId="38182"/>
        </pc:sldMkLst>
        <pc:picChg chg="del">
          <ac:chgData name="Anuj Kumar" userId="fbbf561fc1d5fd09" providerId="LiveId" clId="{2DAEBCA4-07BA-49BD-94ED-CFBCC9A56650}" dt="2023-06-01T10:49:28.801" v="2978" actId="478"/>
          <ac:picMkLst>
            <pc:docMk/>
            <pc:sldMk cId="2161460815" sldId="38182"/>
            <ac:picMk id="3076" creationId="{B86575E4-D84C-CBF8-CCA5-2500058F6374}"/>
          </ac:picMkLst>
        </pc:picChg>
        <pc:picChg chg="add mod">
          <ac:chgData name="Anuj Kumar" userId="fbbf561fc1d5fd09" providerId="LiveId" clId="{2DAEBCA4-07BA-49BD-94ED-CFBCC9A56650}" dt="2023-06-01T10:49:33.958" v="2981" actId="1076"/>
          <ac:picMkLst>
            <pc:docMk/>
            <pc:sldMk cId="2161460815" sldId="38182"/>
            <ac:picMk id="9218" creationId="{E202ED83-C15F-94AA-CA6B-9BBD545752CC}"/>
          </ac:picMkLst>
        </pc:picChg>
      </pc:sldChg>
      <pc:sldChg chg="modSp mod">
        <pc:chgData name="Anuj Kumar" userId="fbbf561fc1d5fd09" providerId="LiveId" clId="{2DAEBCA4-07BA-49BD-94ED-CFBCC9A56650}" dt="2023-06-01T11:04:48.120" v="3901" actId="20577"/>
        <pc:sldMkLst>
          <pc:docMk/>
          <pc:sldMk cId="352726228" sldId="38184"/>
        </pc:sldMkLst>
        <pc:spChg chg="mod">
          <ac:chgData name="Anuj Kumar" userId="fbbf561fc1d5fd09" providerId="LiveId" clId="{2DAEBCA4-07BA-49BD-94ED-CFBCC9A56650}" dt="2023-06-01T11:04:48.120" v="3901" actId="20577"/>
          <ac:spMkLst>
            <pc:docMk/>
            <pc:sldMk cId="352726228" sldId="38184"/>
            <ac:spMk id="3" creationId="{67EB1CA5-E6B0-1E53-5C8F-9568D9A39227}"/>
          </ac:spMkLst>
        </pc:spChg>
        <pc:spChg chg="mod">
          <ac:chgData name="Anuj Kumar" userId="fbbf561fc1d5fd09" providerId="LiveId" clId="{2DAEBCA4-07BA-49BD-94ED-CFBCC9A56650}" dt="2023-06-01T11:04:45.077" v="3900" actId="20577"/>
          <ac:spMkLst>
            <pc:docMk/>
            <pc:sldMk cId="352726228" sldId="38184"/>
            <ac:spMk id="10" creationId="{7A2A7EC3-852A-5A16-F0B5-3531D0D66745}"/>
          </ac:spMkLst>
        </pc:spChg>
      </pc:sldChg>
      <pc:sldChg chg="addSp delSp modSp">
        <pc:chgData name="Anuj Kumar" userId="fbbf561fc1d5fd09" providerId="LiveId" clId="{2DAEBCA4-07BA-49BD-94ED-CFBCC9A56650}" dt="2023-06-01T11:05:14.523" v="3905" actId="1076"/>
        <pc:sldMkLst>
          <pc:docMk/>
          <pc:sldMk cId="172742867" sldId="38185"/>
        </pc:sldMkLst>
        <pc:picChg chg="del">
          <ac:chgData name="Anuj Kumar" userId="fbbf561fc1d5fd09" providerId="LiveId" clId="{2DAEBCA4-07BA-49BD-94ED-CFBCC9A56650}" dt="2023-06-01T11:05:10.475" v="3902" actId="478"/>
          <ac:picMkLst>
            <pc:docMk/>
            <pc:sldMk cId="172742867" sldId="38185"/>
            <ac:picMk id="5122" creationId="{AAEC0DDA-4D62-A572-ACE4-0AE574E11AC8}"/>
          </ac:picMkLst>
        </pc:picChg>
        <pc:picChg chg="add mod">
          <ac:chgData name="Anuj Kumar" userId="fbbf561fc1d5fd09" providerId="LiveId" clId="{2DAEBCA4-07BA-49BD-94ED-CFBCC9A56650}" dt="2023-06-01T11:05:14.523" v="3905" actId="1076"/>
          <ac:picMkLst>
            <pc:docMk/>
            <pc:sldMk cId="172742867" sldId="38185"/>
            <ac:picMk id="11266" creationId="{0EE5B197-6BAF-DF3F-8C90-A9C629CAE9AA}"/>
          </ac:picMkLst>
        </pc:picChg>
      </pc:sldChg>
      <pc:sldChg chg="modSp mod">
        <pc:chgData name="Anuj Kumar" userId="fbbf561fc1d5fd09" providerId="LiveId" clId="{2DAEBCA4-07BA-49BD-94ED-CFBCC9A56650}" dt="2023-06-01T11:02:18.967" v="3442" actId="20577"/>
        <pc:sldMkLst>
          <pc:docMk/>
          <pc:sldMk cId="4235535171" sldId="38193"/>
        </pc:sldMkLst>
        <pc:spChg chg="mod">
          <ac:chgData name="Anuj Kumar" userId="fbbf561fc1d5fd09" providerId="LiveId" clId="{2DAEBCA4-07BA-49BD-94ED-CFBCC9A56650}" dt="2023-06-01T11:02:18.967" v="3442" actId="20577"/>
          <ac:spMkLst>
            <pc:docMk/>
            <pc:sldMk cId="4235535171" sldId="38193"/>
            <ac:spMk id="3" creationId="{67EB1CA5-E6B0-1E53-5C8F-9568D9A39227}"/>
          </ac:spMkLst>
        </pc:spChg>
        <pc:spChg chg="mod">
          <ac:chgData name="Anuj Kumar" userId="fbbf561fc1d5fd09" providerId="LiveId" clId="{2DAEBCA4-07BA-49BD-94ED-CFBCC9A56650}" dt="2023-06-01T11:02:16.638" v="3441" actId="20577"/>
          <ac:spMkLst>
            <pc:docMk/>
            <pc:sldMk cId="4235535171" sldId="38193"/>
            <ac:spMk id="10" creationId="{7A2A7EC3-852A-5A16-F0B5-3531D0D66745}"/>
          </ac:spMkLst>
        </pc:spChg>
      </pc:sldChg>
      <pc:sldChg chg="addSp delSp modSp">
        <pc:chgData name="Anuj Kumar" userId="fbbf561fc1d5fd09" providerId="LiveId" clId="{2DAEBCA4-07BA-49BD-94ED-CFBCC9A56650}" dt="2023-06-01T11:01:14.403" v="3179" actId="1076"/>
        <pc:sldMkLst>
          <pc:docMk/>
          <pc:sldMk cId="191556939" sldId="38194"/>
        </pc:sldMkLst>
        <pc:picChg chg="del">
          <ac:chgData name="Anuj Kumar" userId="fbbf561fc1d5fd09" providerId="LiveId" clId="{2DAEBCA4-07BA-49BD-94ED-CFBCC9A56650}" dt="2023-06-01T11:01:09.940" v="3176" actId="478"/>
          <ac:picMkLst>
            <pc:docMk/>
            <pc:sldMk cId="191556939" sldId="38194"/>
            <ac:picMk id="4098" creationId="{11530A96-887D-07DD-7C27-965F1C810A71}"/>
          </ac:picMkLst>
        </pc:picChg>
        <pc:picChg chg="add mod">
          <ac:chgData name="Anuj Kumar" userId="fbbf561fc1d5fd09" providerId="LiveId" clId="{2DAEBCA4-07BA-49BD-94ED-CFBCC9A56650}" dt="2023-06-01T11:01:14.403" v="3179" actId="1076"/>
          <ac:picMkLst>
            <pc:docMk/>
            <pc:sldMk cId="191556939" sldId="38194"/>
            <ac:picMk id="10242" creationId="{19B7A0BA-E4EB-9AFA-7F35-5C2505EA86FC}"/>
          </ac:picMkLst>
        </pc:picChg>
      </pc:sldChg>
      <pc:sldChg chg="modSp mod">
        <pc:chgData name="Anuj Kumar" userId="fbbf561fc1d5fd09" providerId="LiveId" clId="{2DAEBCA4-07BA-49BD-94ED-CFBCC9A56650}" dt="2023-06-01T10:40:12.372" v="2169" actId="20577"/>
        <pc:sldMkLst>
          <pc:docMk/>
          <pc:sldMk cId="1298688145" sldId="38196"/>
        </pc:sldMkLst>
        <pc:spChg chg="mod">
          <ac:chgData name="Anuj Kumar" userId="fbbf561fc1d5fd09" providerId="LiveId" clId="{2DAEBCA4-07BA-49BD-94ED-CFBCC9A56650}" dt="2023-06-01T10:40:12.372" v="2169" actId="20577"/>
          <ac:spMkLst>
            <pc:docMk/>
            <pc:sldMk cId="1298688145" sldId="38196"/>
            <ac:spMk id="10" creationId="{7A2A7EC3-852A-5A16-F0B5-3531D0D66745}"/>
          </ac:spMkLst>
        </pc:spChg>
      </pc:sldChg>
      <pc:sldChg chg="addSp delSp modSp">
        <pc:chgData name="Anuj Kumar" userId="fbbf561fc1d5fd09" providerId="LiveId" clId="{2DAEBCA4-07BA-49BD-94ED-CFBCC9A56650}" dt="2023-06-01T10:40:34.227" v="2173" actId="1076"/>
        <pc:sldMkLst>
          <pc:docMk/>
          <pc:sldMk cId="49887265" sldId="38197"/>
        </pc:sldMkLst>
        <pc:picChg chg="add mod">
          <ac:chgData name="Anuj Kumar" userId="fbbf561fc1d5fd09" providerId="LiveId" clId="{2DAEBCA4-07BA-49BD-94ED-CFBCC9A56650}" dt="2023-06-01T10:40:34.227" v="2173" actId="1076"/>
          <ac:picMkLst>
            <pc:docMk/>
            <pc:sldMk cId="49887265" sldId="38197"/>
            <ac:picMk id="6146" creationId="{607D0C3C-06DD-BD5E-672E-73D897DAF56A}"/>
          </ac:picMkLst>
        </pc:picChg>
        <pc:picChg chg="del">
          <ac:chgData name="Anuj Kumar" userId="fbbf561fc1d5fd09" providerId="LiveId" clId="{2DAEBCA4-07BA-49BD-94ED-CFBCC9A56650}" dt="2023-06-01T10:40:29.873" v="2170" actId="478"/>
          <ac:picMkLst>
            <pc:docMk/>
            <pc:sldMk cId="49887265" sldId="38197"/>
            <ac:picMk id="10242" creationId="{7CF3C4E7-14D7-17C7-0330-E2230997642D}"/>
          </ac:picMkLst>
        </pc:picChg>
      </pc:sldChg>
      <pc:sldChg chg="addSp delSp modSp">
        <pc:chgData name="Anuj Kumar" userId="fbbf561fc1d5fd09" providerId="LiveId" clId="{2DAEBCA4-07BA-49BD-94ED-CFBCC9A56650}" dt="2023-06-01T10:22:58.820" v="254" actId="1076"/>
        <pc:sldMkLst>
          <pc:docMk/>
          <pc:sldMk cId="2688701528" sldId="38307"/>
        </pc:sldMkLst>
        <pc:picChg chg="add mod">
          <ac:chgData name="Anuj Kumar" userId="fbbf561fc1d5fd09" providerId="LiveId" clId="{2DAEBCA4-07BA-49BD-94ED-CFBCC9A56650}" dt="2023-06-01T10:22:58.820" v="254" actId="1076"/>
          <ac:picMkLst>
            <pc:docMk/>
            <pc:sldMk cId="2688701528" sldId="38307"/>
            <ac:picMk id="1026" creationId="{8CA1D3E6-9FD8-5670-63B4-08E9AE218044}"/>
          </ac:picMkLst>
        </pc:picChg>
        <pc:picChg chg="del">
          <ac:chgData name="Anuj Kumar" userId="fbbf561fc1d5fd09" providerId="LiveId" clId="{2DAEBCA4-07BA-49BD-94ED-CFBCC9A56650}" dt="2023-06-01T10:22:53.754" v="251" actId="478"/>
          <ac:picMkLst>
            <pc:docMk/>
            <pc:sldMk cId="2688701528" sldId="38307"/>
            <ac:picMk id="11266" creationId="{1FD8CD1C-054F-DE67-7264-5A7553C1A783}"/>
          </ac:picMkLst>
        </pc:picChg>
      </pc:sldChg>
      <pc:sldChg chg="modSp mod">
        <pc:chgData name="Anuj Kumar" userId="fbbf561fc1d5fd09" providerId="LiveId" clId="{2DAEBCA4-07BA-49BD-94ED-CFBCC9A56650}" dt="2023-06-01T10:26:37.602" v="849" actId="20577"/>
        <pc:sldMkLst>
          <pc:docMk/>
          <pc:sldMk cId="3770999641" sldId="38310"/>
        </pc:sldMkLst>
        <pc:spChg chg="mod">
          <ac:chgData name="Anuj Kumar" userId="fbbf561fc1d5fd09" providerId="LiveId" clId="{2DAEBCA4-07BA-49BD-94ED-CFBCC9A56650}" dt="2023-06-01T10:26:37.602" v="849" actId="20577"/>
          <ac:spMkLst>
            <pc:docMk/>
            <pc:sldMk cId="3770999641" sldId="38310"/>
            <ac:spMk id="10" creationId="{7A2A7EC3-852A-5A16-F0B5-3531D0D66745}"/>
          </ac:spMkLst>
        </pc:spChg>
      </pc:sldChg>
      <pc:sldChg chg="addSp delSp modSp">
        <pc:chgData name="Anuj Kumar" userId="fbbf561fc1d5fd09" providerId="LiveId" clId="{2DAEBCA4-07BA-49BD-94ED-CFBCC9A56650}" dt="2023-06-01T10:27:00.203" v="853" actId="1076"/>
        <pc:sldMkLst>
          <pc:docMk/>
          <pc:sldMk cId="1643696740" sldId="38311"/>
        </pc:sldMkLst>
        <pc:picChg chg="add mod">
          <ac:chgData name="Anuj Kumar" userId="fbbf561fc1d5fd09" providerId="LiveId" clId="{2DAEBCA4-07BA-49BD-94ED-CFBCC9A56650}" dt="2023-06-01T10:27:00.203" v="853" actId="1076"/>
          <ac:picMkLst>
            <pc:docMk/>
            <pc:sldMk cId="1643696740" sldId="38311"/>
            <ac:picMk id="2050" creationId="{8B38BC04-957D-248F-D615-368DDA76E1A2}"/>
          </ac:picMkLst>
        </pc:picChg>
        <pc:picChg chg="del">
          <ac:chgData name="Anuj Kumar" userId="fbbf561fc1d5fd09" providerId="LiveId" clId="{2DAEBCA4-07BA-49BD-94ED-CFBCC9A56650}" dt="2023-06-01T10:26:56.132" v="850" actId="478"/>
          <ac:picMkLst>
            <pc:docMk/>
            <pc:sldMk cId="1643696740" sldId="38311"/>
            <ac:picMk id="12290" creationId="{EDFAD776-1957-982B-0A4B-5B8F94C153CF}"/>
          </ac:picMkLst>
        </pc:picChg>
      </pc:sldChg>
      <pc:sldChg chg="modSp mod">
        <pc:chgData name="Anuj Kumar" userId="fbbf561fc1d5fd09" providerId="LiveId" clId="{2DAEBCA4-07BA-49BD-94ED-CFBCC9A56650}" dt="2023-06-01T10:29:58.020" v="1349" actId="20577"/>
        <pc:sldMkLst>
          <pc:docMk/>
          <pc:sldMk cId="3103146267" sldId="38313"/>
        </pc:sldMkLst>
        <pc:spChg chg="mod">
          <ac:chgData name="Anuj Kumar" userId="fbbf561fc1d5fd09" providerId="LiveId" clId="{2DAEBCA4-07BA-49BD-94ED-CFBCC9A56650}" dt="2023-06-01T10:29:58.020" v="1349" actId="20577"/>
          <ac:spMkLst>
            <pc:docMk/>
            <pc:sldMk cId="3103146267" sldId="38313"/>
            <ac:spMk id="3" creationId="{67EB1CA5-E6B0-1E53-5C8F-9568D9A39227}"/>
          </ac:spMkLst>
        </pc:spChg>
        <pc:spChg chg="mod">
          <ac:chgData name="Anuj Kumar" userId="fbbf561fc1d5fd09" providerId="LiveId" clId="{2DAEBCA4-07BA-49BD-94ED-CFBCC9A56650}" dt="2023-06-01T10:29:55.705" v="1348" actId="404"/>
          <ac:spMkLst>
            <pc:docMk/>
            <pc:sldMk cId="3103146267" sldId="38313"/>
            <ac:spMk id="10" creationId="{7A2A7EC3-852A-5A16-F0B5-3531D0D66745}"/>
          </ac:spMkLst>
        </pc:spChg>
      </pc:sldChg>
      <pc:sldChg chg="addSp delSp modSp">
        <pc:chgData name="Anuj Kumar" userId="fbbf561fc1d5fd09" providerId="LiveId" clId="{2DAEBCA4-07BA-49BD-94ED-CFBCC9A56650}" dt="2023-06-01T10:28:57.810" v="1106" actId="1076"/>
        <pc:sldMkLst>
          <pc:docMk/>
          <pc:sldMk cId="920927379" sldId="38314"/>
        </pc:sldMkLst>
        <pc:picChg chg="add mod">
          <ac:chgData name="Anuj Kumar" userId="fbbf561fc1d5fd09" providerId="LiveId" clId="{2DAEBCA4-07BA-49BD-94ED-CFBCC9A56650}" dt="2023-06-01T10:28:57.810" v="1106" actId="1076"/>
          <ac:picMkLst>
            <pc:docMk/>
            <pc:sldMk cId="920927379" sldId="38314"/>
            <ac:picMk id="3074" creationId="{C5D17DCE-19FF-52BB-0C16-9427C6E0E30D}"/>
          </ac:picMkLst>
        </pc:picChg>
        <pc:picChg chg="del">
          <ac:chgData name="Anuj Kumar" userId="fbbf561fc1d5fd09" providerId="LiveId" clId="{2DAEBCA4-07BA-49BD-94ED-CFBCC9A56650}" dt="2023-06-01T10:28:54" v="1103" actId="478"/>
          <ac:picMkLst>
            <pc:docMk/>
            <pc:sldMk cId="920927379" sldId="38314"/>
            <ac:picMk id="13314" creationId="{305D689F-089E-713E-3440-B89670B0C3B6}"/>
          </ac:picMkLst>
        </pc:picChg>
      </pc:sldChg>
      <pc:sldChg chg="modSp mod">
        <pc:chgData name="Anuj Kumar" userId="fbbf561fc1d5fd09" providerId="LiveId" clId="{2DAEBCA4-07BA-49BD-94ED-CFBCC9A56650}" dt="2023-06-01T10:35:24.842" v="1652" actId="20577"/>
        <pc:sldMkLst>
          <pc:docMk/>
          <pc:sldMk cId="2690183271" sldId="38316"/>
        </pc:sldMkLst>
        <pc:spChg chg="mod">
          <ac:chgData name="Anuj Kumar" userId="fbbf561fc1d5fd09" providerId="LiveId" clId="{2DAEBCA4-07BA-49BD-94ED-CFBCC9A56650}" dt="2023-06-01T10:34:15.995" v="1569" actId="20577"/>
          <ac:spMkLst>
            <pc:docMk/>
            <pc:sldMk cId="2690183271" sldId="38316"/>
            <ac:spMk id="3" creationId="{67EB1CA5-E6B0-1E53-5C8F-9568D9A39227}"/>
          </ac:spMkLst>
        </pc:spChg>
        <pc:spChg chg="mod">
          <ac:chgData name="Anuj Kumar" userId="fbbf561fc1d5fd09" providerId="LiveId" clId="{2DAEBCA4-07BA-49BD-94ED-CFBCC9A56650}" dt="2023-06-01T10:35:24.842" v="1652" actId="20577"/>
          <ac:spMkLst>
            <pc:docMk/>
            <pc:sldMk cId="2690183271" sldId="38316"/>
            <ac:spMk id="10" creationId="{7A2A7EC3-852A-5A16-F0B5-3531D0D66745}"/>
          </ac:spMkLst>
        </pc:spChg>
      </pc:sldChg>
      <pc:sldChg chg="addSp delSp modSp">
        <pc:chgData name="Anuj Kumar" userId="fbbf561fc1d5fd09" providerId="LiveId" clId="{2DAEBCA4-07BA-49BD-94ED-CFBCC9A56650}" dt="2023-06-01T10:35:46.236" v="1656" actId="1076"/>
        <pc:sldMkLst>
          <pc:docMk/>
          <pc:sldMk cId="4282570116" sldId="38317"/>
        </pc:sldMkLst>
        <pc:picChg chg="add mod">
          <ac:chgData name="Anuj Kumar" userId="fbbf561fc1d5fd09" providerId="LiveId" clId="{2DAEBCA4-07BA-49BD-94ED-CFBCC9A56650}" dt="2023-06-01T10:35:46.236" v="1656" actId="1076"/>
          <ac:picMkLst>
            <pc:docMk/>
            <pc:sldMk cId="4282570116" sldId="38317"/>
            <ac:picMk id="4098" creationId="{66D94D10-F356-931B-2C92-6BF10A98B771}"/>
          </ac:picMkLst>
        </pc:picChg>
        <pc:picChg chg="del">
          <ac:chgData name="Anuj Kumar" userId="fbbf561fc1d5fd09" providerId="LiveId" clId="{2DAEBCA4-07BA-49BD-94ED-CFBCC9A56650}" dt="2023-06-01T10:35:39.586" v="1653" actId="478"/>
          <ac:picMkLst>
            <pc:docMk/>
            <pc:sldMk cId="4282570116" sldId="38317"/>
            <ac:picMk id="14338" creationId="{1503778B-0FA9-FA6C-CD55-A72ED2780A2F}"/>
          </ac:picMkLst>
        </pc:picChg>
      </pc:sldChg>
      <pc:sldChg chg="modSp mod">
        <pc:chgData name="Anuj Kumar" userId="fbbf561fc1d5fd09" providerId="LiveId" clId="{2DAEBCA4-07BA-49BD-94ED-CFBCC9A56650}" dt="2023-06-01T11:11:58.227" v="4903" actId="20577"/>
        <pc:sldMkLst>
          <pc:docMk/>
          <pc:sldMk cId="2572100216" sldId="38319"/>
        </pc:sldMkLst>
        <pc:spChg chg="mod">
          <ac:chgData name="Anuj Kumar" userId="fbbf561fc1d5fd09" providerId="LiveId" clId="{2DAEBCA4-07BA-49BD-94ED-CFBCC9A56650}" dt="2023-06-01T11:11:58.227" v="4903" actId="20577"/>
          <ac:spMkLst>
            <pc:docMk/>
            <pc:sldMk cId="2572100216" sldId="38319"/>
            <ac:spMk id="10" creationId="{7A2A7EC3-852A-5A16-F0B5-3531D0D66745}"/>
          </ac:spMkLst>
        </pc:spChg>
      </pc:sldChg>
      <pc:sldChg chg="addSp delSp modSp">
        <pc:chgData name="Anuj Kumar" userId="fbbf561fc1d5fd09" providerId="LiveId" clId="{2DAEBCA4-07BA-49BD-94ED-CFBCC9A56650}" dt="2023-06-01T11:12:08.101" v="4907" actId="1076"/>
        <pc:sldMkLst>
          <pc:docMk/>
          <pc:sldMk cId="1307577324" sldId="38320"/>
        </pc:sldMkLst>
        <pc:picChg chg="del">
          <ac:chgData name="Anuj Kumar" userId="fbbf561fc1d5fd09" providerId="LiveId" clId="{2DAEBCA4-07BA-49BD-94ED-CFBCC9A56650}" dt="2023-06-01T11:12:04.615" v="4904" actId="478"/>
          <ac:picMkLst>
            <pc:docMk/>
            <pc:sldMk cId="1307577324" sldId="38320"/>
            <ac:picMk id="8194" creationId="{7267DAAD-9AE4-E6DD-F633-C2AB1A40EC51}"/>
          </ac:picMkLst>
        </pc:picChg>
        <pc:picChg chg="add mod">
          <ac:chgData name="Anuj Kumar" userId="fbbf561fc1d5fd09" providerId="LiveId" clId="{2DAEBCA4-07BA-49BD-94ED-CFBCC9A56650}" dt="2023-06-01T11:12:08.101" v="4907" actId="1076"/>
          <ac:picMkLst>
            <pc:docMk/>
            <pc:sldMk cId="1307577324" sldId="38320"/>
            <ac:picMk id="14338" creationId="{A8BB6F36-0279-C179-BAEF-A4BB506CA326}"/>
          </ac:picMkLst>
        </pc:picChg>
      </pc:sldChg>
      <pc:sldChg chg="modSp mod modAnim">
        <pc:chgData name="Anuj Kumar" userId="fbbf561fc1d5fd09" providerId="LiveId" clId="{2DAEBCA4-07BA-49BD-94ED-CFBCC9A56650}" dt="2023-06-01T10:42:53.732" v="2515" actId="20577"/>
        <pc:sldMkLst>
          <pc:docMk/>
          <pc:sldMk cId="2255358420" sldId="38322"/>
        </pc:sldMkLst>
        <pc:spChg chg="mod">
          <ac:chgData name="Anuj Kumar" userId="fbbf561fc1d5fd09" providerId="LiveId" clId="{2DAEBCA4-07BA-49BD-94ED-CFBCC9A56650}" dt="2023-06-01T10:42:53.732" v="2515" actId="20577"/>
          <ac:spMkLst>
            <pc:docMk/>
            <pc:sldMk cId="2255358420" sldId="38322"/>
            <ac:spMk id="3" creationId="{67EB1CA5-E6B0-1E53-5C8F-9568D9A39227}"/>
          </ac:spMkLst>
        </pc:spChg>
        <pc:spChg chg="mod">
          <ac:chgData name="Anuj Kumar" userId="fbbf561fc1d5fd09" providerId="LiveId" clId="{2DAEBCA4-07BA-49BD-94ED-CFBCC9A56650}" dt="2023-06-01T10:42:49.601" v="2511" actId="20577"/>
          <ac:spMkLst>
            <pc:docMk/>
            <pc:sldMk cId="2255358420" sldId="38322"/>
            <ac:spMk id="10" creationId="{7A2A7EC3-852A-5A16-F0B5-3531D0D66745}"/>
          </ac:spMkLst>
        </pc:spChg>
      </pc:sldChg>
      <pc:sldChg chg="modSp mod modAnim">
        <pc:chgData name="Anuj Kumar" userId="fbbf561fc1d5fd09" providerId="LiveId" clId="{2DAEBCA4-07BA-49BD-94ED-CFBCC9A56650}" dt="2023-06-01T10:38:23.486" v="2016" actId="20577"/>
        <pc:sldMkLst>
          <pc:docMk/>
          <pc:sldMk cId="308575803" sldId="38375"/>
        </pc:sldMkLst>
        <pc:spChg chg="mod">
          <ac:chgData name="Anuj Kumar" userId="fbbf561fc1d5fd09" providerId="LiveId" clId="{2DAEBCA4-07BA-49BD-94ED-CFBCC9A56650}" dt="2023-06-01T10:38:23.486" v="2016" actId="20577"/>
          <ac:spMkLst>
            <pc:docMk/>
            <pc:sldMk cId="308575803" sldId="38375"/>
            <ac:spMk id="3" creationId="{67EB1CA5-E6B0-1E53-5C8F-9568D9A39227}"/>
          </ac:spMkLst>
        </pc:spChg>
        <pc:spChg chg="mod">
          <ac:chgData name="Anuj Kumar" userId="fbbf561fc1d5fd09" providerId="LiveId" clId="{2DAEBCA4-07BA-49BD-94ED-CFBCC9A56650}" dt="2023-06-01T10:38:18.491" v="2013" actId="20577"/>
          <ac:spMkLst>
            <pc:docMk/>
            <pc:sldMk cId="308575803" sldId="38375"/>
            <ac:spMk id="10" creationId="{7A2A7EC3-852A-5A16-F0B5-3531D0D66745}"/>
          </ac:spMkLst>
        </pc:spChg>
      </pc:sldChg>
      <pc:sldChg chg="addSp delSp modSp">
        <pc:chgData name="Anuj Kumar" userId="fbbf561fc1d5fd09" providerId="LiveId" clId="{2DAEBCA4-07BA-49BD-94ED-CFBCC9A56650}" dt="2023-06-01T10:38:43.610" v="2020" actId="1076"/>
        <pc:sldMkLst>
          <pc:docMk/>
          <pc:sldMk cId="1802485705" sldId="38376"/>
        </pc:sldMkLst>
        <pc:picChg chg="del">
          <ac:chgData name="Anuj Kumar" userId="fbbf561fc1d5fd09" providerId="LiveId" clId="{2DAEBCA4-07BA-49BD-94ED-CFBCC9A56650}" dt="2023-06-01T10:38:38.250" v="2017" actId="478"/>
          <ac:picMkLst>
            <pc:docMk/>
            <pc:sldMk cId="1802485705" sldId="38376"/>
            <ac:picMk id="1026" creationId="{360DE0CE-BB17-B190-A957-F10FAD56A06F}"/>
          </ac:picMkLst>
        </pc:picChg>
        <pc:picChg chg="add mod">
          <ac:chgData name="Anuj Kumar" userId="fbbf561fc1d5fd09" providerId="LiveId" clId="{2DAEBCA4-07BA-49BD-94ED-CFBCC9A56650}" dt="2023-06-01T10:38:43.610" v="2020" actId="1076"/>
          <ac:picMkLst>
            <pc:docMk/>
            <pc:sldMk cId="1802485705" sldId="38376"/>
            <ac:picMk id="5122" creationId="{CB8CF544-8DC7-EDCC-7817-DCE4274FD7D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FA1D4-3274-4C1A-879B-27D81AFBAFDA}" type="datetimeFigureOut">
              <a:rPr lang="en-IN" smtClean="0"/>
              <a:t>05-06-2023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47F69-F3B6-46E7-B74F-29E991E692FC}" type="slidenum">
              <a:rPr lang="en-IN" smtClean="0"/>
              <a:t>‹#›</a:t>
            </a:fld>
            <a:endParaRPr lang="en-IN"/>
          </a:p>
        </p:txBody>
      </p:sp>
    </p:spTree>
    <p:extLst>
      <p:ext uri="{BB962C8B-B14F-4D97-AF65-F5344CB8AC3E}">
        <p14:creationId xmlns:p14="http://schemas.microsoft.com/office/powerpoint/2010/main" val="277254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12</a:t>
            </a:fld>
            <a:endParaRPr lang="en-US"/>
          </a:p>
        </p:txBody>
      </p:sp>
    </p:spTree>
    <p:extLst>
      <p:ext uri="{BB962C8B-B14F-4D97-AF65-F5344CB8AC3E}">
        <p14:creationId xmlns:p14="http://schemas.microsoft.com/office/powerpoint/2010/main" val="321146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24</a:t>
            </a:fld>
            <a:endParaRPr lang="en-US"/>
          </a:p>
        </p:txBody>
      </p:sp>
    </p:spTree>
    <p:extLst>
      <p:ext uri="{BB962C8B-B14F-4D97-AF65-F5344CB8AC3E}">
        <p14:creationId xmlns:p14="http://schemas.microsoft.com/office/powerpoint/2010/main" val="3266132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25</a:t>
            </a:fld>
            <a:endParaRPr lang="en-US"/>
          </a:p>
        </p:txBody>
      </p:sp>
    </p:spTree>
    <p:extLst>
      <p:ext uri="{BB962C8B-B14F-4D97-AF65-F5344CB8AC3E}">
        <p14:creationId xmlns:p14="http://schemas.microsoft.com/office/powerpoint/2010/main" val="3528548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27</a:t>
            </a:fld>
            <a:endParaRPr lang="en-US"/>
          </a:p>
        </p:txBody>
      </p:sp>
    </p:spTree>
    <p:extLst>
      <p:ext uri="{BB962C8B-B14F-4D97-AF65-F5344CB8AC3E}">
        <p14:creationId xmlns:p14="http://schemas.microsoft.com/office/powerpoint/2010/main" val="1990058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28</a:t>
            </a:fld>
            <a:endParaRPr lang="en-US"/>
          </a:p>
        </p:txBody>
      </p:sp>
    </p:spTree>
    <p:extLst>
      <p:ext uri="{BB962C8B-B14F-4D97-AF65-F5344CB8AC3E}">
        <p14:creationId xmlns:p14="http://schemas.microsoft.com/office/powerpoint/2010/main" val="4106652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29</a:t>
            </a:fld>
            <a:endParaRPr lang="en-US"/>
          </a:p>
        </p:txBody>
      </p:sp>
    </p:spTree>
    <p:extLst>
      <p:ext uri="{BB962C8B-B14F-4D97-AF65-F5344CB8AC3E}">
        <p14:creationId xmlns:p14="http://schemas.microsoft.com/office/powerpoint/2010/main" val="295392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31</a:t>
            </a:fld>
            <a:endParaRPr lang="en-US"/>
          </a:p>
        </p:txBody>
      </p:sp>
    </p:spTree>
    <p:extLst>
      <p:ext uri="{BB962C8B-B14F-4D97-AF65-F5344CB8AC3E}">
        <p14:creationId xmlns:p14="http://schemas.microsoft.com/office/powerpoint/2010/main" val="3211468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32</a:t>
            </a:fld>
            <a:endParaRPr lang="en-US"/>
          </a:p>
        </p:txBody>
      </p:sp>
    </p:spTree>
    <p:extLst>
      <p:ext uri="{BB962C8B-B14F-4D97-AF65-F5344CB8AC3E}">
        <p14:creationId xmlns:p14="http://schemas.microsoft.com/office/powerpoint/2010/main" val="1101234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33</a:t>
            </a:fld>
            <a:endParaRPr lang="en-US"/>
          </a:p>
        </p:txBody>
      </p:sp>
    </p:spTree>
    <p:extLst>
      <p:ext uri="{BB962C8B-B14F-4D97-AF65-F5344CB8AC3E}">
        <p14:creationId xmlns:p14="http://schemas.microsoft.com/office/powerpoint/2010/main" val="76185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501558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B19D8-8864-4C54-BCA5-FE72806C74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13</a:t>
            </a:fld>
            <a:endParaRPr lang="en-US"/>
          </a:p>
        </p:txBody>
      </p:sp>
    </p:spTree>
    <p:extLst>
      <p:ext uri="{BB962C8B-B14F-4D97-AF65-F5344CB8AC3E}">
        <p14:creationId xmlns:p14="http://schemas.microsoft.com/office/powerpoint/2010/main" val="110123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38</a:t>
            </a:fld>
            <a:endParaRPr lang="en-US"/>
          </a:p>
        </p:txBody>
      </p:sp>
    </p:spTree>
    <p:extLst>
      <p:ext uri="{BB962C8B-B14F-4D97-AF65-F5344CB8AC3E}">
        <p14:creationId xmlns:p14="http://schemas.microsoft.com/office/powerpoint/2010/main" val="4181332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39</a:t>
            </a:fld>
            <a:endParaRPr lang="en-US"/>
          </a:p>
        </p:txBody>
      </p:sp>
    </p:spTree>
    <p:extLst>
      <p:ext uri="{BB962C8B-B14F-4D97-AF65-F5344CB8AC3E}">
        <p14:creationId xmlns:p14="http://schemas.microsoft.com/office/powerpoint/2010/main" val="184414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40</a:t>
            </a:fld>
            <a:endParaRPr lang="en-US"/>
          </a:p>
        </p:txBody>
      </p:sp>
    </p:spTree>
    <p:extLst>
      <p:ext uri="{BB962C8B-B14F-4D97-AF65-F5344CB8AC3E}">
        <p14:creationId xmlns:p14="http://schemas.microsoft.com/office/powerpoint/2010/main" val="3473732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42</a:t>
            </a:fld>
            <a:endParaRPr lang="en-US"/>
          </a:p>
        </p:txBody>
      </p:sp>
    </p:spTree>
    <p:extLst>
      <p:ext uri="{BB962C8B-B14F-4D97-AF65-F5344CB8AC3E}">
        <p14:creationId xmlns:p14="http://schemas.microsoft.com/office/powerpoint/2010/main" val="4228611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43</a:t>
            </a:fld>
            <a:endParaRPr lang="en-US"/>
          </a:p>
        </p:txBody>
      </p:sp>
    </p:spTree>
    <p:extLst>
      <p:ext uri="{BB962C8B-B14F-4D97-AF65-F5344CB8AC3E}">
        <p14:creationId xmlns:p14="http://schemas.microsoft.com/office/powerpoint/2010/main" val="2655119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44</a:t>
            </a:fld>
            <a:endParaRPr lang="en-US"/>
          </a:p>
        </p:txBody>
      </p:sp>
    </p:spTree>
    <p:extLst>
      <p:ext uri="{BB962C8B-B14F-4D97-AF65-F5344CB8AC3E}">
        <p14:creationId xmlns:p14="http://schemas.microsoft.com/office/powerpoint/2010/main" val="2894490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46</a:t>
            </a:fld>
            <a:endParaRPr lang="en-US"/>
          </a:p>
        </p:txBody>
      </p:sp>
    </p:spTree>
    <p:extLst>
      <p:ext uri="{BB962C8B-B14F-4D97-AF65-F5344CB8AC3E}">
        <p14:creationId xmlns:p14="http://schemas.microsoft.com/office/powerpoint/2010/main" val="2665158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47</a:t>
            </a:fld>
            <a:endParaRPr lang="en-US"/>
          </a:p>
        </p:txBody>
      </p:sp>
    </p:spTree>
    <p:extLst>
      <p:ext uri="{BB962C8B-B14F-4D97-AF65-F5344CB8AC3E}">
        <p14:creationId xmlns:p14="http://schemas.microsoft.com/office/powerpoint/2010/main" val="1873408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48</a:t>
            </a:fld>
            <a:endParaRPr lang="en-US"/>
          </a:p>
        </p:txBody>
      </p:sp>
    </p:spTree>
    <p:extLst>
      <p:ext uri="{BB962C8B-B14F-4D97-AF65-F5344CB8AC3E}">
        <p14:creationId xmlns:p14="http://schemas.microsoft.com/office/powerpoint/2010/main" val="2127574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50</a:t>
            </a:fld>
            <a:endParaRPr lang="en-US"/>
          </a:p>
        </p:txBody>
      </p:sp>
    </p:spTree>
    <p:extLst>
      <p:ext uri="{BB962C8B-B14F-4D97-AF65-F5344CB8AC3E}">
        <p14:creationId xmlns:p14="http://schemas.microsoft.com/office/powerpoint/2010/main" val="335199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14</a:t>
            </a:fld>
            <a:endParaRPr lang="en-US"/>
          </a:p>
        </p:txBody>
      </p:sp>
    </p:spTree>
    <p:extLst>
      <p:ext uri="{BB962C8B-B14F-4D97-AF65-F5344CB8AC3E}">
        <p14:creationId xmlns:p14="http://schemas.microsoft.com/office/powerpoint/2010/main" val="2442911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51</a:t>
            </a:fld>
            <a:endParaRPr lang="en-US"/>
          </a:p>
        </p:txBody>
      </p:sp>
    </p:spTree>
    <p:extLst>
      <p:ext uri="{BB962C8B-B14F-4D97-AF65-F5344CB8AC3E}">
        <p14:creationId xmlns:p14="http://schemas.microsoft.com/office/powerpoint/2010/main" val="4057620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52</a:t>
            </a:fld>
            <a:endParaRPr lang="en-US"/>
          </a:p>
        </p:txBody>
      </p:sp>
    </p:spTree>
    <p:extLst>
      <p:ext uri="{BB962C8B-B14F-4D97-AF65-F5344CB8AC3E}">
        <p14:creationId xmlns:p14="http://schemas.microsoft.com/office/powerpoint/2010/main" val="2702505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54</a:t>
            </a:fld>
            <a:endParaRPr lang="en-US"/>
          </a:p>
        </p:txBody>
      </p:sp>
    </p:spTree>
    <p:extLst>
      <p:ext uri="{BB962C8B-B14F-4D97-AF65-F5344CB8AC3E}">
        <p14:creationId xmlns:p14="http://schemas.microsoft.com/office/powerpoint/2010/main" val="565898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55</a:t>
            </a:fld>
            <a:endParaRPr lang="en-US"/>
          </a:p>
        </p:txBody>
      </p:sp>
    </p:spTree>
    <p:extLst>
      <p:ext uri="{BB962C8B-B14F-4D97-AF65-F5344CB8AC3E}">
        <p14:creationId xmlns:p14="http://schemas.microsoft.com/office/powerpoint/2010/main" val="1835242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57</a:t>
            </a:fld>
            <a:endParaRPr lang="en-US"/>
          </a:p>
        </p:txBody>
      </p:sp>
    </p:spTree>
    <p:extLst>
      <p:ext uri="{BB962C8B-B14F-4D97-AF65-F5344CB8AC3E}">
        <p14:creationId xmlns:p14="http://schemas.microsoft.com/office/powerpoint/2010/main" val="2954183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58</a:t>
            </a:fld>
            <a:endParaRPr lang="en-US"/>
          </a:p>
        </p:txBody>
      </p:sp>
    </p:spTree>
    <p:extLst>
      <p:ext uri="{BB962C8B-B14F-4D97-AF65-F5344CB8AC3E}">
        <p14:creationId xmlns:p14="http://schemas.microsoft.com/office/powerpoint/2010/main" val="4101472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59</a:t>
            </a:fld>
            <a:endParaRPr lang="en-US"/>
          </a:p>
        </p:txBody>
      </p:sp>
    </p:spTree>
    <p:extLst>
      <p:ext uri="{BB962C8B-B14F-4D97-AF65-F5344CB8AC3E}">
        <p14:creationId xmlns:p14="http://schemas.microsoft.com/office/powerpoint/2010/main" val="501601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61</a:t>
            </a:fld>
            <a:endParaRPr lang="en-US"/>
          </a:p>
        </p:txBody>
      </p:sp>
    </p:spTree>
    <p:extLst>
      <p:ext uri="{BB962C8B-B14F-4D97-AF65-F5344CB8AC3E}">
        <p14:creationId xmlns:p14="http://schemas.microsoft.com/office/powerpoint/2010/main" val="484294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62</a:t>
            </a:fld>
            <a:endParaRPr lang="en-US"/>
          </a:p>
        </p:txBody>
      </p:sp>
    </p:spTree>
    <p:extLst>
      <p:ext uri="{BB962C8B-B14F-4D97-AF65-F5344CB8AC3E}">
        <p14:creationId xmlns:p14="http://schemas.microsoft.com/office/powerpoint/2010/main" val="78019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63</a:t>
            </a:fld>
            <a:endParaRPr lang="en-US"/>
          </a:p>
        </p:txBody>
      </p:sp>
    </p:spTree>
    <p:extLst>
      <p:ext uri="{BB962C8B-B14F-4D97-AF65-F5344CB8AC3E}">
        <p14:creationId xmlns:p14="http://schemas.microsoft.com/office/powerpoint/2010/main" val="246554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16</a:t>
            </a:fld>
            <a:endParaRPr lang="en-US"/>
          </a:p>
        </p:txBody>
      </p:sp>
    </p:spTree>
    <p:extLst>
      <p:ext uri="{BB962C8B-B14F-4D97-AF65-F5344CB8AC3E}">
        <p14:creationId xmlns:p14="http://schemas.microsoft.com/office/powerpoint/2010/main" val="3914454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65</a:t>
            </a:fld>
            <a:endParaRPr lang="en-US"/>
          </a:p>
        </p:txBody>
      </p:sp>
    </p:spTree>
    <p:extLst>
      <p:ext uri="{BB962C8B-B14F-4D97-AF65-F5344CB8AC3E}">
        <p14:creationId xmlns:p14="http://schemas.microsoft.com/office/powerpoint/2010/main" val="292013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66</a:t>
            </a:fld>
            <a:endParaRPr lang="en-US"/>
          </a:p>
        </p:txBody>
      </p:sp>
    </p:spTree>
    <p:extLst>
      <p:ext uri="{BB962C8B-B14F-4D97-AF65-F5344CB8AC3E}">
        <p14:creationId xmlns:p14="http://schemas.microsoft.com/office/powerpoint/2010/main" val="2728134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68</a:t>
            </a:fld>
            <a:endParaRPr lang="en-US"/>
          </a:p>
        </p:txBody>
      </p:sp>
    </p:spTree>
    <p:extLst>
      <p:ext uri="{BB962C8B-B14F-4D97-AF65-F5344CB8AC3E}">
        <p14:creationId xmlns:p14="http://schemas.microsoft.com/office/powerpoint/2010/main" val="173479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17</a:t>
            </a:fld>
            <a:endParaRPr lang="en-US"/>
          </a:p>
        </p:txBody>
      </p:sp>
    </p:spTree>
    <p:extLst>
      <p:ext uri="{BB962C8B-B14F-4D97-AF65-F5344CB8AC3E}">
        <p14:creationId xmlns:p14="http://schemas.microsoft.com/office/powerpoint/2010/main" val="141992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18</a:t>
            </a:fld>
            <a:endParaRPr lang="en-US"/>
          </a:p>
        </p:txBody>
      </p:sp>
    </p:spTree>
    <p:extLst>
      <p:ext uri="{BB962C8B-B14F-4D97-AF65-F5344CB8AC3E}">
        <p14:creationId xmlns:p14="http://schemas.microsoft.com/office/powerpoint/2010/main" val="312831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20</a:t>
            </a:fld>
            <a:endParaRPr lang="en-US"/>
          </a:p>
        </p:txBody>
      </p:sp>
    </p:spTree>
    <p:extLst>
      <p:ext uri="{BB962C8B-B14F-4D97-AF65-F5344CB8AC3E}">
        <p14:creationId xmlns:p14="http://schemas.microsoft.com/office/powerpoint/2010/main" val="28483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21</a:t>
            </a:fld>
            <a:endParaRPr lang="en-US"/>
          </a:p>
        </p:txBody>
      </p:sp>
    </p:spTree>
    <p:extLst>
      <p:ext uri="{BB962C8B-B14F-4D97-AF65-F5344CB8AC3E}">
        <p14:creationId xmlns:p14="http://schemas.microsoft.com/office/powerpoint/2010/main" val="152208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22</a:t>
            </a:fld>
            <a:endParaRPr lang="en-US"/>
          </a:p>
        </p:txBody>
      </p:sp>
    </p:spTree>
    <p:extLst>
      <p:ext uri="{BB962C8B-B14F-4D97-AF65-F5344CB8AC3E}">
        <p14:creationId xmlns:p14="http://schemas.microsoft.com/office/powerpoint/2010/main" val="140919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05-06-2023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05-06-2023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
        <p:nvSpPr>
          <p:cNvPr id="9" name="TextBox 8">
            <a:extLst>
              <a:ext uri="{FF2B5EF4-FFF2-40B4-BE49-F238E27FC236}">
                <a16:creationId xmlns:a16="http://schemas.microsoft.com/office/drawing/2014/main" id="{02C86B65-5331-92D0-15B7-5D99E4E928C0}"/>
              </a:ext>
            </a:extLst>
          </p:cNvPr>
          <p:cNvSpPr txBox="1"/>
          <p:nvPr userDrawn="1"/>
        </p:nvSpPr>
        <p:spPr>
          <a:xfrm>
            <a:off x="14516" y="6448959"/>
            <a:ext cx="5529943" cy="400110"/>
          </a:xfrm>
          <a:prstGeom prst="rect">
            <a:avLst/>
          </a:prstGeom>
          <a:solidFill>
            <a:srgbClr val="FFFF00"/>
          </a:solidFill>
        </p:spPr>
        <p:txBody>
          <a:bodyPr wrap="square" rtlCol="0">
            <a:spAutoFit/>
          </a:bodyPr>
          <a:lstStyle/>
          <a:p>
            <a:pPr algn="ctr"/>
            <a:r>
              <a:rPr lang="en-US" sz="2000" b="1" dirty="0"/>
              <a:t>Use Code: </a:t>
            </a:r>
            <a:r>
              <a:rPr lang="en-US" sz="2000" b="1" dirty="0">
                <a:solidFill>
                  <a:srgbClr val="C00000"/>
                </a:solidFill>
              </a:rPr>
              <a:t>Y182</a:t>
            </a:r>
            <a:r>
              <a:rPr lang="en-US" sz="2000" b="1" dirty="0"/>
              <a:t> For Max.</a:t>
            </a:r>
            <a:r>
              <a:rPr lang="en-US" sz="2000" b="1" baseline="0" dirty="0"/>
              <a:t> Discount </a:t>
            </a:r>
            <a:endParaRPr lang="en-US" sz="2000" b="1" dirty="0"/>
          </a:p>
        </p:txBody>
      </p:sp>
      <p:sp>
        <p:nvSpPr>
          <p:cNvPr id="13" name="TextBox 12">
            <a:extLst>
              <a:ext uri="{FF2B5EF4-FFF2-40B4-BE49-F238E27FC236}">
                <a16:creationId xmlns:a16="http://schemas.microsoft.com/office/drawing/2014/main" id="{CC5ECCFA-D08A-C9CE-0D01-C1D98EF7133B}"/>
              </a:ext>
            </a:extLst>
          </p:cNvPr>
          <p:cNvSpPr txBox="1"/>
          <p:nvPr userDrawn="1"/>
        </p:nvSpPr>
        <p:spPr>
          <a:xfrm>
            <a:off x="5544459" y="6459360"/>
            <a:ext cx="6705709" cy="400110"/>
          </a:xfrm>
          <a:prstGeom prst="rect">
            <a:avLst/>
          </a:prstGeom>
          <a:solidFill>
            <a:schemeClr val="tx1"/>
          </a:solidFill>
        </p:spPr>
        <p:txBody>
          <a:bodyPr wrap="square" rtlCol="0">
            <a:spAutoFit/>
          </a:bodyPr>
          <a:lstStyle/>
          <a:p>
            <a:pPr algn="ctr"/>
            <a:r>
              <a:rPr lang="en-US" sz="2000" b="1" dirty="0">
                <a:solidFill>
                  <a:schemeClr val="bg1"/>
                </a:solidFill>
              </a:rPr>
              <a:t>Use Code: </a:t>
            </a:r>
            <a:r>
              <a:rPr lang="en-US" sz="2000" b="1" dirty="0">
                <a:solidFill>
                  <a:srgbClr val="FFFF00"/>
                </a:solidFill>
              </a:rPr>
              <a:t>Y182S</a:t>
            </a:r>
            <a:r>
              <a:rPr lang="en-US" sz="2000" b="1" dirty="0">
                <a:solidFill>
                  <a:schemeClr val="bg1"/>
                </a:solidFill>
              </a:rPr>
              <a:t> For Max.</a:t>
            </a:r>
            <a:r>
              <a:rPr lang="en-US" sz="2000" b="1" baseline="0" dirty="0">
                <a:solidFill>
                  <a:schemeClr val="bg1"/>
                </a:solidFill>
              </a:rPr>
              <a:t> Discount on Books and Test Series </a:t>
            </a:r>
            <a:endParaRPr lang="en-US" sz="2000" b="1" dirty="0">
              <a:solidFill>
                <a:schemeClr val="bg1"/>
              </a:solidFill>
            </a:endParaRPr>
          </a:p>
        </p:txBody>
      </p:sp>
      <p:pic>
        <p:nvPicPr>
          <p:cNvPr id="10" name="Picture 9">
            <a:extLst>
              <a:ext uri="{FF2B5EF4-FFF2-40B4-BE49-F238E27FC236}">
                <a16:creationId xmlns:a16="http://schemas.microsoft.com/office/drawing/2014/main" id="{B356A45C-D2C7-AB62-7763-3E1981AD6945}"/>
              </a:ext>
            </a:extLst>
          </p:cNvPr>
          <p:cNvPicPr>
            <a:picLocks noChangeAspect="1"/>
          </p:cNvPicPr>
          <p:nvPr userDrawn="1"/>
        </p:nvPicPr>
        <p:blipFill>
          <a:blip r:embed="rId13"/>
          <a:stretch>
            <a:fillRect/>
          </a:stretch>
        </p:blipFill>
        <p:spPr>
          <a:xfrm>
            <a:off x="0" y="8930"/>
            <a:ext cx="12192000" cy="793507"/>
          </a:xfrm>
          <a:prstGeom prst="rect">
            <a:avLst/>
          </a:prstGeom>
        </p:spPr>
      </p:pic>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37b29382-9a89-420d-8c1e-dfacbf9ea1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5D982EAE-F338-4615-8F91-F1686479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0F1934C-B2B3-11A3-9396-474E6B1032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658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E38AB9-8315-4EFC-9F7B-81FE276BD2C4}"/>
              </a:ext>
            </a:extLst>
          </p:cNvPr>
          <p:cNvSpPr txBox="1"/>
          <p:nvPr/>
        </p:nvSpPr>
        <p:spPr>
          <a:xfrm>
            <a:off x="4777272" y="1919362"/>
            <a:ext cx="7090331" cy="3416320"/>
          </a:xfrm>
          <a:prstGeom prst="rect">
            <a:avLst/>
          </a:prstGeom>
          <a:noFill/>
          <a:ln>
            <a:noFill/>
          </a:ln>
        </p:spPr>
        <p:txBody>
          <a:bodyPr wrap="square" rtlCol="0" anchor="ctr">
            <a:spAutoFit/>
          </a:bodyPr>
          <a:lstStyle/>
          <a:p>
            <a:pPr algn="ctr"/>
            <a:r>
              <a:rPr lang="en-US" altLang="ko-KR" sz="7200" b="1" dirty="0">
                <a:solidFill>
                  <a:srgbClr val="C00000"/>
                </a:solidFill>
                <a:latin typeface="Kokila" panose="020B0604020202020204" pitchFamily="34" charset="0"/>
                <a:ea typeface="Arial Unicode MS" pitchFamily="34" charset="-128"/>
                <a:cs typeface="Kokila" panose="020B0604020202020204" pitchFamily="34" charset="0"/>
              </a:rPr>
              <a:t>MOST IMPORTANT CURRENT AFFAIRS </a:t>
            </a:r>
            <a:r>
              <a:rPr lang="en-US" altLang="ko-KR" sz="7200" b="1" dirty="0">
                <a:solidFill>
                  <a:srgbClr val="002060"/>
                </a:solidFill>
                <a:latin typeface="Kokila" panose="020B0604020202020204" pitchFamily="34" charset="0"/>
                <a:ea typeface="Arial Unicode MS" pitchFamily="34" charset="-128"/>
                <a:cs typeface="Kokila" panose="020B0604020202020204" pitchFamily="34" charset="0"/>
              </a:rPr>
              <a:t>MCQs</a:t>
            </a:r>
          </a:p>
        </p:txBody>
      </p:sp>
    </p:spTree>
    <p:extLst>
      <p:ext uri="{BB962C8B-B14F-4D97-AF65-F5344CB8AC3E}">
        <p14:creationId xmlns:p14="http://schemas.microsoft.com/office/powerpoint/2010/main" val="388613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राज्य</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में भारत की 19 वीं वन्दे भारत एक्सप्रेस शुरू की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India's 19th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Vande</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Bharat Express has been started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पंजाब / Punjab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मध्य प्रदेश / Madhya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गोवा / Goa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2553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Mumbai-Goa Vande Bharat train services to start: Timings, stoppages and  travel time - The Economic Times">
            <a:extLst>
              <a:ext uri="{FF2B5EF4-FFF2-40B4-BE49-F238E27FC236}">
                <a16:creationId xmlns:a16="http://schemas.microsoft.com/office/drawing/2014/main" id="{4197FD62-F4BD-4242-CDA4-604CFAE21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864" y="1782000"/>
            <a:ext cx="5937088" cy="329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8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गोवा की पहली वंदे भारत एक्सप्रेस को शुरू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भारत की 19वीं वंदे भारत ट्रेन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प्रधानमंत्री नरेंद्र मोदी मडगांव रेलवे स्टेशन से वीडियो कॉन्फ्रेंसिंग के जरिए गोवा की पहली वंदे भारत एक्सप्रेस को हरी झंडी दिखाई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963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प्रधानमंत्री के 'मेक इन इंडिया' और आत्मनिर्भर भारत के दृष्टिकोण को तहत , अत्याधुनिक वंदे भारत एक्सप्रेस मुंबई – गोवा मार्ग में कनेक्टिविटी में सुधार करेगी और क्षेत्र के लोगों को गति और आराम से यात्रा करने का साधन प्रदान करेगी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ट्रेन देश में चलने वाली 19वीं वंदे भारत ट्रेन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391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तीसरे खेलो इंडिया विश्वविद्यालय प्रतियोगिता किस राज्य में आयोजित की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state was the third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Khelo</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University Championship organized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पंजाब / Punjab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राजस्थान / Rajasthan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गोवा / Goa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25495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Uttar Pradesh to host 2023 Khelo India University Games">
            <a:extLst>
              <a:ext uri="{FF2B5EF4-FFF2-40B4-BE49-F238E27FC236}">
                <a16:creationId xmlns:a16="http://schemas.microsoft.com/office/drawing/2014/main" id="{1D00E436-0533-7F1E-396E-E108AF21F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020" y="1668526"/>
            <a:ext cx="6151303" cy="352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624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तीसरे खेलों इण्डिया विश्वविद्यालय खेल का समापन उत्तर प्रदेश के बनारस हिंदू विश्वविद्यालय के परिसर में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अवसर पर अनुराग ठाकुर ने कहा कि प्रधानमंत्री नरेंद्र मोदी की पहल पर ये खेल शुरू किये गए ताकि खेलो इण्डिया अभियान के तहत देशभर में प्रतिभाशाली खिलाड़ियों का चयन किया जा सके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प्रतियोगिता में पंजाब विश्वविद्यालय ने प्रथम स्थान प्राप्त किया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1169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पंजाब विश्वविद्यालय ने 26 स्वर्ण, 17 रजत और 26 कांस्य पदक के साथ 69 पदक हासिल किए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गुरूनानक देव विश्वविद्यालय 24 स्वर्ण, 27 रजत और 17 कांस्य पदक के साथ दूसरे स्थान पर रहा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कर्नाटक का जैन विश्वविद्यालय ने 16 स्वर्ण, दस रजत और 6 कांस्य पदक के साथ तीसरा स्थान हासिल किया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खेलों का आयोजन लखनऊ, वाराणसी, गोरखपुर और गौतमबुद्धनगर में नौ स्थानों पर किया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निशानेबाजी प्रतिस्पर्धाओं का आयोजन दिल्ली में किया गया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3858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170646"/>
          </a:xfrm>
          <a:prstGeom prst="rect">
            <a:avLst/>
          </a:prstGeom>
          <a:noFill/>
        </p:spPr>
        <p:txBody>
          <a:bodyPr wrap="square" rtlCol="0">
            <a:spAutoFit/>
          </a:bodyPr>
          <a:lstStyle/>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300" b="1" dirty="0">
                <a:ln>
                  <a:solidFill>
                    <a:srgbClr val="C00000"/>
                  </a:solidFill>
                </a:ln>
                <a:solidFill>
                  <a:srgbClr val="C00000"/>
                </a:solidFill>
                <a:latin typeface="Kokila" pitchFamily="34" charset="0"/>
                <a:ea typeface="Arial Unicode MS" pitchFamily="34" charset="-128"/>
                <a:cs typeface="Kokila" pitchFamily="34" charset="0"/>
              </a:rPr>
              <a:t>	प्रकृति संरक्षण के लिए निम्न में से किस देश में वर्ष 2025 में विश्व संरक्षण कांग्रेस का आयोजन किया जाएगा ? </a:t>
            </a:r>
          </a:p>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the World Conservation Congress will be organized in the year 2025 for the conservation of nature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a:t>
            </a:r>
            <a:r>
              <a:rPr lang="en-IN" sz="3300" b="1" dirty="0">
                <a:ln>
                  <a:solidFill>
                    <a:srgbClr val="002060"/>
                  </a:solidFill>
                </a:ln>
                <a:solidFill>
                  <a:srgbClr val="040F79"/>
                </a:solidFill>
                <a:latin typeface="Kokila" pitchFamily="34" charset="0"/>
                <a:ea typeface="Arial Unicode MS" pitchFamily="34" charset="-128"/>
                <a:cs typeface="Kokila" pitchFamily="34" charset="0"/>
              </a:rPr>
              <a:t>a)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IN" sz="33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a:t>
            </a:r>
            <a:r>
              <a:rPr lang="en-IN" sz="3300" b="1" dirty="0">
                <a:ln>
                  <a:solidFill>
                    <a:srgbClr val="002060"/>
                  </a:solidFill>
                </a:ln>
                <a:solidFill>
                  <a:srgbClr val="040F79"/>
                </a:solidFill>
                <a:latin typeface="Kokila" pitchFamily="34" charset="0"/>
                <a:ea typeface="Arial Unicode MS" pitchFamily="34" charset="-128"/>
                <a:cs typeface="Kokila" pitchFamily="34" charset="0"/>
              </a:rPr>
              <a:t>b)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संयुक्त अरब अमीरात / UAE </a:t>
            </a: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a:t>
            </a:r>
            <a:r>
              <a:rPr lang="en-IN" sz="3300" b="1" dirty="0">
                <a:ln>
                  <a:solidFill>
                    <a:srgbClr val="002060"/>
                  </a:solidFill>
                </a:ln>
                <a:solidFill>
                  <a:srgbClr val="040F79"/>
                </a:solidFill>
                <a:latin typeface="Kokila" pitchFamily="34" charset="0"/>
                <a:ea typeface="Arial Unicode MS" pitchFamily="34" charset="-128"/>
                <a:cs typeface="Kokila" pitchFamily="34" charset="0"/>
              </a:rPr>
              <a:t>c)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IN" sz="33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a:t>
            </a:r>
            <a:r>
              <a:rPr lang="en-IN" sz="3300" b="1" dirty="0">
                <a:ln>
                  <a:solidFill>
                    <a:srgbClr val="002060"/>
                  </a:solidFill>
                </a:ln>
                <a:solidFill>
                  <a:srgbClr val="040F79"/>
                </a:solidFill>
                <a:latin typeface="Kokila" pitchFamily="34" charset="0"/>
                <a:ea typeface="Arial Unicode MS" pitchFamily="34" charset="-128"/>
                <a:cs typeface="Kokila" pitchFamily="34" charset="0"/>
              </a:rPr>
              <a:t>d)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IN" sz="33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en-US" sz="33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65643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424E7F-AA5F-A919-2F45-BE7C64A8ACC0}"/>
              </a:ext>
            </a:extLst>
          </p:cNvPr>
          <p:cNvPicPr>
            <a:picLocks noChangeAspect="1"/>
          </p:cNvPicPr>
          <p:nvPr/>
        </p:nvPicPr>
        <p:blipFill>
          <a:blip r:embed="rId2"/>
          <a:stretch>
            <a:fillRect/>
          </a:stretch>
        </p:blipFill>
        <p:spPr>
          <a:xfrm>
            <a:off x="4517850" y="2209347"/>
            <a:ext cx="6734867" cy="2439306"/>
          </a:xfrm>
          <a:prstGeom prst="rect">
            <a:avLst/>
          </a:prstGeom>
        </p:spPr>
      </p:pic>
    </p:spTree>
    <p:extLst>
      <p:ext uri="{BB962C8B-B14F-4D97-AF65-F5344CB8AC3E}">
        <p14:creationId xmlns:p14="http://schemas.microsoft.com/office/powerpoint/2010/main" val="186218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CEDO was present at the World Congress of the International Union for the  Conservation of Nature – CEDO's Blog">
            <a:extLst>
              <a:ext uri="{FF2B5EF4-FFF2-40B4-BE49-F238E27FC236}">
                <a16:creationId xmlns:a16="http://schemas.microsoft.com/office/drawing/2014/main" id="{CFBE5877-3C64-B32A-C9F5-EAC2CEC46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563" y="1804685"/>
            <a:ext cx="6456395" cy="324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09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प्रकृति संरक्षण के लिए अंतर्राष्ट्रीय संघ की वर्ष 2025 में आयोजित की जाने वाली विश्व संरक्षण कांग्रेस का आयोजन संयुक्त अरब अमीरात में किया जाएगा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संयुक्त अरब अमीरात को इस आयोजन के लिए चुना गया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विश्व संरक्षण कांग्रेस, प्रकृति संरक्षण के क्षेत्र में कार्य करने वाले विशेषज्ञों का सबसे बड़ा मंच है और इसमें 160 देशों के दस हजार प्रतिनिधियों के शामिल होने की संभावना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1282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संयुक्त अरब अमीरात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 – अबू धाबी</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मुद्रा – संयुक्त अरब अमीरात दिरहम</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प्रधान मंत्री – मोहम्मद बिन राशिद अल मकतूम</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4595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देश में ‘पोसन पोया फेस्टिवल’ मनाया जा रहा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the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Poshan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Poya festival</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is being celebrated?</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श्रीलंका / Srilanka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कंबोडिया / Combodia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नेपाल / Nepal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51523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7 Famous Festivals of Sri Lanka | Srilanka Festival Guide">
            <a:extLst>
              <a:ext uri="{FF2B5EF4-FFF2-40B4-BE49-F238E27FC236}">
                <a16:creationId xmlns:a16="http://schemas.microsoft.com/office/drawing/2014/main" id="{9292F61D-7636-3832-4108-5A98251E5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648" y="1569278"/>
            <a:ext cx="5589328" cy="371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775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पोसन पोया नामक फेस्टिवल श्रीलंका में मनाया जा रहा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पोसन पोया पर्व जून महीने में पड़ने वाली पूर्णिमा के दौरान मनाया जाता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दो हजार वर्ष पहले इसी दिन श्रीलंका में बौद्ध धर्म की शुरूआत हुई थी । इस अवसर पर श्रीलंका में भारतीय उच्चायोग ने कोलम्बो से 20 किलोमीटर दूर होमागामा में भारतीय बौद्ध विरासत पर एक प्रदर्शनी का आयोजन किया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इस प्रदर्शनी का उद्घाटन श्रीलंका के जनसंचार मंत्री डॉक्टर बंदुला गुणावर्द्धने ने किया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प्रदर्शनी में भारत से बौद्ध धर्म की शिक्षाओं के साथ अरहंत महिंदा के श्रीलंका आगमन से जुड़ी विशेष वस्तुओं को दर्शाया गया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149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संयुक्त राष्ट्र महासभा ने हाल ही में किसे अपने 78वें अध्यक्ष के रूप में नियुक्त किया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Who has been recently appointed by the United Nations General Assembly as its 78th President?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डेनिस फ्रांसिस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Dennis Francis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अजय बांगा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Ajay Banga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डेनिस 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Denis Lily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कसाबा कोरोसी /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Kasaba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Korosi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370797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Dennis Francis elected 78th UNGA president">
            <a:extLst>
              <a:ext uri="{FF2B5EF4-FFF2-40B4-BE49-F238E27FC236}">
                <a16:creationId xmlns:a16="http://schemas.microsoft.com/office/drawing/2014/main" id="{9BF0DECC-951F-2D32-30AD-57E9892F4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310" y="1733985"/>
            <a:ext cx="6053623" cy="339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081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डेनिस फ्रांसिस को संयुक्त राष्ट्र महासभा के 78 वें सत्र के अध्यक्ष के रूप में चुना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संयुक्त राष्ट्र के 193 सदस्य देशों ने त्रिनिदाद और टोबैगो के अनुभवी राजनयिक डेनिस फ्रांसिस के लिए वोट किया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 न्यूयॉर्क में संयुक्त राष्ट्र मुख्यालय में प्रतिष्ठित महासभा हॉल में एक समारोह के दौरान चुना गया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हंगरी के वर्तमान महासभा अध्यक्ष, कसाबा कोरोसी ने कहा कि उनके उत्तराधिकारी डेनिस फ्रांसिस इस पद पर अपने ज्ञान और अनुभव की मदद से सबकी भलाई के लिए महत्वपूर्ण कार्य करेंगे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9978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संयुक्त राष्ट्र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स्थापना – 24 अक्टूबर 1945, संयुक्त राज्य अमेरिका</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मुख्यालय – न्यूयॉर्क, संयुक्त राज्य</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संयुक्त राष्ट्र – नोबेल शांति पुरस्कार भी जीत चुका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115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1251104584"/>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6</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दिन विश्व पर्यावरण दिवस मनाया जाता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days is World Environment Day celebrated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3 जून / 3 June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जून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June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5</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जून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5</a:t>
            </a:r>
            <a:r>
              <a:rPr lang="hi-IN" sz="3600" b="1" dirty="0">
                <a:ln>
                  <a:solidFill>
                    <a:srgbClr val="002060"/>
                  </a:solidFill>
                </a:ln>
                <a:solidFill>
                  <a:srgbClr val="040F79"/>
                </a:solidFill>
                <a:latin typeface="Kokila" pitchFamily="34" charset="0"/>
                <a:ea typeface="Arial Unicode MS" pitchFamily="34" charset="-128"/>
                <a:cs typeface="Kokila" pitchFamily="34" charset="0"/>
              </a:rPr>
              <a:t> June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जून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June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407561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World Environment Day 2023: History, Theme, Poster, Significance And Slogan">
            <a:extLst>
              <a:ext uri="{FF2B5EF4-FFF2-40B4-BE49-F238E27FC236}">
                <a16:creationId xmlns:a16="http://schemas.microsoft.com/office/drawing/2014/main" id="{902CAAFC-E6C2-1BBA-8EA3-0F57D402E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225" y="1708376"/>
            <a:ext cx="5735411" cy="344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776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5 जून को हर साल विश्व पर्यावरण दिवस मनाया जाता है। </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लोगों में पर्यावरण के प्रति जागरूकता पैदा करने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उद्देश्य से इस दिन को मनाया जाता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पर्यावरण को सुरक्षा प्रदान करने का संकल्प लेने के उद्देश्य से ही हर साल विश्व पर्यावरण दिवस मनाया जाता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संयुक्त राष्ट्र की स्टडी के मुताबिक पूरे विश्व में हर साल 400 मिलिटन टन प्लास्टिक का उत्पादन होता है, जिसमें से सिर्फ 50 फीसदी का ही फिर से प्रयोग होता है और सिर्फ 10 प्रतिशत की ही रिसाइकिलिंग हो पाती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7317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ऐसे में बड़ी मात्रा में प्लास्टिक कचरा हमारे पर्यावरण को किसी न किसी रूप में नुकसान पहुंचा रहा है, जिसमें 19 से 23 मिलियन टन प्लास्टिक हमारे तालाबों, नदियों और समुद्र में पहुंच जाता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0176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4983" y="777060"/>
            <a:ext cx="7993946" cy="5632311"/>
          </a:xfrm>
          <a:prstGeom prst="rect">
            <a:avLst/>
          </a:prstGeom>
          <a:noFill/>
        </p:spPr>
        <p:txBody>
          <a:bodyPr wrap="square" rtlCol="0">
            <a:spAutoFit/>
          </a:bodyPr>
          <a:lstStyle/>
          <a:p>
            <a:pPr marL="0" lvl="1" algn="just"/>
            <a:r>
              <a:rPr lang="hi-IN" sz="3600" b="1" dirty="0" smtClean="0">
                <a:solidFill>
                  <a:srgbClr val="C00000"/>
                </a:solidFill>
                <a:latin typeface="Kokila" pitchFamily="34" charset="0"/>
                <a:ea typeface="Arial Unicode MS" pitchFamily="34" charset="-128"/>
                <a:cs typeface="Kokila" pitchFamily="34" charset="0"/>
              </a:rPr>
              <a:t>हाल </a:t>
            </a:r>
            <a:r>
              <a:rPr lang="hi-IN" sz="3600" b="1" dirty="0">
                <a:solidFill>
                  <a:srgbClr val="C00000"/>
                </a:solidFill>
                <a:latin typeface="Kokila" pitchFamily="34" charset="0"/>
                <a:ea typeface="Arial Unicode MS" pitchFamily="34" charset="-128"/>
                <a:cs typeface="Kokila" pitchFamily="34" charset="0"/>
              </a:rPr>
              <a:t>ही  में स्पेनिश ग्रैंड प्रिक्स 2023  का ख़िताब  किसके द्वारा जीता गया है?</a:t>
            </a:r>
            <a:endParaRPr lang="hi-IN" sz="3600" b="1" dirty="0">
              <a:solidFill>
                <a:srgbClr val="C00000"/>
              </a:solidFill>
              <a:latin typeface="Kokila" pitchFamily="34" charset="0"/>
              <a:ea typeface="Arial Unicode MS" pitchFamily="34" charset="-128"/>
              <a:cs typeface="Kokila" pitchFamily="34" charset="0"/>
            </a:endParaRPr>
          </a:p>
          <a:p>
            <a:pPr marL="0" lvl="1" algn="just"/>
            <a:r>
              <a:rPr lang="en-US" sz="3600" b="1" dirty="0" smtClean="0">
                <a:solidFill>
                  <a:srgbClr val="040F79"/>
                </a:solidFill>
                <a:latin typeface="Kokila" pitchFamily="34" charset="0"/>
                <a:ea typeface="Arial Unicode MS" pitchFamily="34" charset="-128"/>
                <a:cs typeface="Kokila" pitchFamily="34" charset="0"/>
              </a:rPr>
              <a:t>Who </a:t>
            </a:r>
            <a:r>
              <a:rPr lang="en-US" sz="3600" b="1" dirty="0">
                <a:solidFill>
                  <a:srgbClr val="040F79"/>
                </a:solidFill>
                <a:latin typeface="Kokila" pitchFamily="34" charset="0"/>
                <a:ea typeface="Arial Unicode MS" pitchFamily="34" charset="-128"/>
                <a:cs typeface="Kokila" pitchFamily="34" charset="0"/>
              </a:rPr>
              <a:t>has recently won the Spanish Grand Prix 2023 title?</a:t>
            </a:r>
          </a:p>
          <a:p>
            <a:pPr marL="0" lvl="1" algn="just"/>
            <a:endParaRPr lang="en-IN" sz="3600" b="1" dirty="0">
              <a:solidFill>
                <a:srgbClr val="040F79"/>
              </a:solidFill>
              <a:latin typeface="Kokila" pitchFamily="34" charset="0"/>
              <a:ea typeface="Arial Unicode MS" pitchFamily="34" charset="-128"/>
              <a:cs typeface="Kokila" pitchFamily="34" charset="0"/>
            </a:endParaRPr>
          </a:p>
          <a:p>
            <a:pPr marL="742950" lvl="1" indent="-742950" algn="just">
              <a:buFont typeface="+mj-lt"/>
              <a:buAutoNum type="alphaLcPeriod"/>
            </a:pPr>
            <a:endParaRPr lang="en-IN" sz="3600" b="1" dirty="0">
              <a:solidFill>
                <a:srgbClr val="040F79"/>
              </a:solidFill>
              <a:latin typeface="Kokila" pitchFamily="34" charset="0"/>
              <a:ea typeface="Arial Unicode MS" pitchFamily="34" charset="-128"/>
              <a:cs typeface="Kokila" pitchFamily="34" charset="0"/>
            </a:endParaRPr>
          </a:p>
          <a:p>
            <a:pPr marL="742950" lvl="1" indent="-742950" algn="just">
              <a:buFont typeface="+mj-lt"/>
              <a:buAutoNum type="alphaLcPeriod"/>
            </a:pPr>
            <a:r>
              <a:rPr lang="hi-IN" sz="3600" b="1" dirty="0" smtClean="0">
                <a:solidFill>
                  <a:srgbClr val="040F79"/>
                </a:solidFill>
                <a:latin typeface="Kokila" pitchFamily="34" charset="0"/>
                <a:ea typeface="Arial Unicode MS" pitchFamily="34" charset="-128"/>
                <a:cs typeface="Kokila" pitchFamily="34" charset="0"/>
              </a:rPr>
              <a:t>लुईस हैमिल्टन</a:t>
            </a:r>
            <a:r>
              <a:rPr lang="en-US" sz="3600" b="1" dirty="0" smtClean="0">
                <a:solidFill>
                  <a:srgbClr val="040F79"/>
                </a:solidFill>
                <a:latin typeface="Kokila" pitchFamily="34" charset="0"/>
                <a:ea typeface="Arial Unicode MS" pitchFamily="34" charset="-128"/>
                <a:cs typeface="Kokila" pitchFamily="34" charset="0"/>
              </a:rPr>
              <a:t> /</a:t>
            </a:r>
            <a:r>
              <a:rPr lang="en-US" sz="3600" b="1" dirty="0">
                <a:solidFill>
                  <a:srgbClr val="040F79"/>
                </a:solidFill>
                <a:latin typeface="Kokila" pitchFamily="34" charset="0"/>
                <a:ea typeface="Arial Unicode MS" pitchFamily="34" charset="-128"/>
                <a:cs typeface="Kokila" pitchFamily="34" charset="0"/>
              </a:rPr>
              <a:t> Lewis Hamilton </a:t>
            </a:r>
            <a:endParaRPr lang="en-US" sz="3600" b="1" dirty="0" smtClean="0">
              <a:solidFill>
                <a:srgbClr val="040F79"/>
              </a:solidFill>
              <a:latin typeface="Kokila" pitchFamily="34" charset="0"/>
              <a:ea typeface="Arial Unicode MS" pitchFamily="34" charset="-128"/>
              <a:cs typeface="Kokila" pitchFamily="34" charset="0"/>
            </a:endParaRPr>
          </a:p>
          <a:p>
            <a:pPr marL="742950" lvl="1" indent="-742950" algn="just">
              <a:buFont typeface="+mj-lt"/>
              <a:buAutoNum type="alphaLcPeriod"/>
            </a:pPr>
            <a:r>
              <a:rPr lang="hi-IN" sz="3600" b="1" dirty="0" smtClean="0">
                <a:solidFill>
                  <a:srgbClr val="040F79"/>
                </a:solidFill>
                <a:latin typeface="Kokila" pitchFamily="34" charset="0"/>
                <a:ea typeface="Arial Unicode MS" pitchFamily="34" charset="-128"/>
                <a:cs typeface="Kokila" pitchFamily="34" charset="0"/>
              </a:rPr>
              <a:t> </a:t>
            </a:r>
            <a:r>
              <a:rPr lang="hi-IN" sz="3600" b="1" dirty="0">
                <a:solidFill>
                  <a:srgbClr val="040F79"/>
                </a:solidFill>
                <a:latin typeface="Kokila" pitchFamily="34" charset="0"/>
                <a:ea typeface="Arial Unicode MS" pitchFamily="34" charset="-128"/>
                <a:cs typeface="Kokila" pitchFamily="34" charset="0"/>
              </a:rPr>
              <a:t>मैक्स </a:t>
            </a:r>
            <a:r>
              <a:rPr lang="hi-IN" sz="3600" b="1" dirty="0" smtClean="0">
                <a:solidFill>
                  <a:srgbClr val="040F79"/>
                </a:solidFill>
                <a:latin typeface="Kokila" pitchFamily="34" charset="0"/>
                <a:ea typeface="Arial Unicode MS" pitchFamily="34" charset="-128"/>
                <a:cs typeface="Kokila" pitchFamily="34" charset="0"/>
              </a:rPr>
              <a:t>वरस्टैप्पेन</a:t>
            </a:r>
            <a:r>
              <a:rPr lang="en-US" sz="3600" b="1" dirty="0" smtClean="0">
                <a:solidFill>
                  <a:srgbClr val="040F79"/>
                </a:solidFill>
                <a:latin typeface="Kokila" pitchFamily="34" charset="0"/>
                <a:ea typeface="Arial Unicode MS" pitchFamily="34" charset="-128"/>
                <a:cs typeface="Kokila" pitchFamily="34" charset="0"/>
              </a:rPr>
              <a:t> /</a:t>
            </a:r>
            <a:r>
              <a:rPr lang="en-US" sz="3600" b="1" dirty="0">
                <a:solidFill>
                  <a:srgbClr val="040F79"/>
                </a:solidFill>
                <a:latin typeface="Kokila" pitchFamily="34" charset="0"/>
                <a:ea typeface="Arial Unicode MS" pitchFamily="34" charset="-128"/>
                <a:cs typeface="Kokila" pitchFamily="34" charset="0"/>
              </a:rPr>
              <a:t> Max Verstappen </a:t>
            </a:r>
            <a:endParaRPr lang="en-US" sz="3600" b="1" dirty="0" smtClean="0">
              <a:solidFill>
                <a:srgbClr val="040F79"/>
              </a:solidFill>
              <a:latin typeface="Kokila" pitchFamily="34" charset="0"/>
              <a:ea typeface="Arial Unicode MS" pitchFamily="34" charset="-128"/>
              <a:cs typeface="Kokila" pitchFamily="34" charset="0"/>
            </a:endParaRPr>
          </a:p>
          <a:p>
            <a:pPr marL="742950" lvl="1" indent="-742950" algn="just">
              <a:buFont typeface="+mj-lt"/>
              <a:buAutoNum type="alphaLcPeriod"/>
            </a:pPr>
            <a:r>
              <a:rPr lang="hi-IN" sz="3600" b="1" dirty="0" smtClean="0">
                <a:solidFill>
                  <a:srgbClr val="040F79"/>
                </a:solidFill>
                <a:latin typeface="Kokila" pitchFamily="34" charset="0"/>
                <a:ea typeface="Arial Unicode MS" pitchFamily="34" charset="-128"/>
                <a:cs typeface="Kokila" pitchFamily="34" charset="0"/>
              </a:rPr>
              <a:t> </a:t>
            </a:r>
            <a:r>
              <a:rPr lang="hi-IN" sz="3600" b="1" dirty="0">
                <a:solidFill>
                  <a:srgbClr val="040F79"/>
                </a:solidFill>
                <a:latin typeface="Kokila" pitchFamily="34" charset="0"/>
                <a:ea typeface="Arial Unicode MS" pitchFamily="34" charset="-128"/>
                <a:cs typeface="Kokila" pitchFamily="34" charset="0"/>
              </a:rPr>
              <a:t>सरजियो </a:t>
            </a:r>
            <a:r>
              <a:rPr lang="hi-IN" sz="3600" b="1" dirty="0" smtClean="0">
                <a:solidFill>
                  <a:srgbClr val="040F79"/>
                </a:solidFill>
                <a:latin typeface="Kokila" pitchFamily="34" charset="0"/>
                <a:ea typeface="Arial Unicode MS" pitchFamily="34" charset="-128"/>
                <a:cs typeface="Kokila" pitchFamily="34" charset="0"/>
              </a:rPr>
              <a:t>पेरेज</a:t>
            </a:r>
            <a:r>
              <a:rPr lang="en-US" sz="3600" b="1" dirty="0" smtClean="0">
                <a:solidFill>
                  <a:srgbClr val="040F79"/>
                </a:solidFill>
                <a:latin typeface="Kokila" pitchFamily="34" charset="0"/>
                <a:ea typeface="Arial Unicode MS" pitchFamily="34" charset="-128"/>
                <a:cs typeface="Kokila" pitchFamily="34" charset="0"/>
              </a:rPr>
              <a:t> /</a:t>
            </a:r>
            <a:r>
              <a:rPr lang="en-US" sz="3600" b="1" dirty="0">
                <a:solidFill>
                  <a:srgbClr val="040F79"/>
                </a:solidFill>
                <a:latin typeface="Kokila" pitchFamily="34" charset="0"/>
                <a:ea typeface="Arial Unicode MS" pitchFamily="34" charset="-128"/>
                <a:cs typeface="Kokila" pitchFamily="34" charset="0"/>
              </a:rPr>
              <a:t> Sergio Perez </a:t>
            </a:r>
            <a:endParaRPr lang="en-US" sz="3600" b="1" dirty="0" smtClean="0">
              <a:solidFill>
                <a:srgbClr val="040F79"/>
              </a:solidFill>
              <a:latin typeface="Kokila" pitchFamily="34" charset="0"/>
              <a:ea typeface="Arial Unicode MS" pitchFamily="34" charset="-128"/>
              <a:cs typeface="Kokila" pitchFamily="34" charset="0"/>
            </a:endParaRPr>
          </a:p>
          <a:p>
            <a:pPr marL="742950" lvl="1" indent="-742950" algn="just">
              <a:buFont typeface="+mj-lt"/>
              <a:buAutoNum type="alphaLcPeriod"/>
            </a:pPr>
            <a:r>
              <a:rPr lang="hi-IN" sz="3600" b="1" dirty="0" smtClean="0">
                <a:solidFill>
                  <a:srgbClr val="040F79"/>
                </a:solidFill>
                <a:latin typeface="Kokila" pitchFamily="34" charset="0"/>
                <a:ea typeface="Arial Unicode MS" pitchFamily="34" charset="-128"/>
                <a:cs typeface="Kokila" pitchFamily="34" charset="0"/>
              </a:rPr>
              <a:t>  </a:t>
            </a:r>
            <a:r>
              <a:rPr lang="hi-IN" sz="3600" b="1" dirty="0">
                <a:solidFill>
                  <a:srgbClr val="040F79"/>
                </a:solidFill>
                <a:latin typeface="Kokila" pitchFamily="34" charset="0"/>
                <a:ea typeface="Arial Unicode MS" pitchFamily="34" charset="-128"/>
                <a:cs typeface="Kokila" pitchFamily="34" charset="0"/>
              </a:rPr>
              <a:t>इनमें से कोई </a:t>
            </a:r>
            <a:r>
              <a:rPr lang="hi-IN" sz="3600" b="1" dirty="0" smtClean="0">
                <a:solidFill>
                  <a:srgbClr val="040F79"/>
                </a:solidFill>
                <a:latin typeface="Kokila" pitchFamily="34" charset="0"/>
                <a:ea typeface="Arial Unicode MS" pitchFamily="34" charset="-128"/>
                <a:cs typeface="Kokila" pitchFamily="34" charset="0"/>
              </a:rPr>
              <a:t>नहीं</a:t>
            </a:r>
            <a:r>
              <a:rPr lang="en-US" sz="3600" b="1" dirty="0" smtClean="0">
                <a:solidFill>
                  <a:srgbClr val="040F79"/>
                </a:solidFill>
                <a:latin typeface="Kokila" pitchFamily="34" charset="0"/>
                <a:ea typeface="Arial Unicode MS" pitchFamily="34" charset="-128"/>
                <a:cs typeface="Kokila" pitchFamily="34" charset="0"/>
              </a:rPr>
              <a:t> /</a:t>
            </a:r>
            <a:r>
              <a:rPr lang="en-US" sz="3600" b="1" dirty="0">
                <a:solidFill>
                  <a:srgbClr val="040F79"/>
                </a:solidFill>
                <a:latin typeface="Kokila" pitchFamily="34" charset="0"/>
                <a:ea typeface="Arial Unicode MS" pitchFamily="34" charset="-128"/>
                <a:cs typeface="Kokila" pitchFamily="34" charset="0"/>
              </a:rPr>
              <a:t> None of these</a:t>
            </a:r>
            <a:r>
              <a:rPr lang="hi-IN" sz="3600" b="1" dirty="0" smtClean="0">
                <a:solidFill>
                  <a:srgbClr val="040F79"/>
                </a:solidFill>
                <a:latin typeface="Kokila" pitchFamily="34" charset="0"/>
                <a:ea typeface="Arial Unicode MS" pitchFamily="34" charset="-128"/>
                <a:cs typeface="Kokila" pitchFamily="34" charset="0"/>
              </a:rPr>
              <a:t> </a:t>
            </a:r>
            <a:endParaRPr lang="hi-IN" sz="3600" b="1" dirty="0">
              <a:solidFill>
                <a:srgbClr val="040F79"/>
              </a:solidFill>
              <a:latin typeface="Kokila" pitchFamily="34" charset="0"/>
              <a:ea typeface="Arial Unicode MS" pitchFamily="34" charset="-128"/>
              <a:cs typeface="Kokila" pitchFamily="34" charset="0"/>
            </a:endParaRPr>
          </a:p>
        </p:txBody>
      </p:sp>
      <p:pic>
        <p:nvPicPr>
          <p:cNvPr id="8" name="Picture 7">
            <a:extLst>
              <a:ext uri="{FF2B5EF4-FFF2-40B4-BE49-F238E27FC236}">
                <a16:creationId xmlns:a16="http://schemas.microsoft.com/office/drawing/2014/main" id="{AA70AB24-8296-418E-97BF-D071C4CC2F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2863" y="5445548"/>
            <a:ext cx="880413" cy="660156"/>
          </a:xfrm>
          <a:prstGeom prst="rect">
            <a:avLst/>
          </a:prstGeom>
        </p:spPr>
      </p:pic>
      <p:sp>
        <p:nvSpPr>
          <p:cNvPr id="9" name="Rectangle 8">
            <a:extLst>
              <a:ext uri="{FF2B5EF4-FFF2-40B4-BE49-F238E27FC236}">
                <a16:creationId xmlns:a16="http://schemas.microsoft.com/office/drawing/2014/main" id="{360DCA6C-5D11-4D2B-BC77-79F1891BC5E1}"/>
              </a:ext>
            </a:extLst>
          </p:cNvPr>
          <p:cNvSpPr/>
          <p:nvPr/>
        </p:nvSpPr>
        <p:spPr>
          <a:xfrm>
            <a:off x="11349439" y="5301375"/>
            <a:ext cx="449791" cy="1107996"/>
          </a:xfrm>
          <a:prstGeom prst="rect">
            <a:avLst/>
          </a:prstGeom>
        </p:spPr>
        <p:txBody>
          <a:bodyPr wrap="square" anchor="ctr">
            <a:spAutoFit/>
          </a:bodyPr>
          <a:lstStyle/>
          <a:p>
            <a:pPr algn="ctr"/>
            <a:r>
              <a:rPr lang="en-US" sz="6600" b="1" dirty="0">
                <a:solidFill>
                  <a:prstClr val="white"/>
                </a:solidFill>
                <a:latin typeface="Kokila" panose="020B0604020202020204" pitchFamily="34" charset="0"/>
                <a:cs typeface="Kokila" panose="020B0604020202020204" pitchFamily="34" charset="0"/>
              </a:rPr>
              <a:t>b</a:t>
            </a:r>
            <a:endParaRPr lang="en-US" sz="6600" b="1" dirty="0">
              <a:solidFill>
                <a:prstClr val="white"/>
              </a:solidFill>
              <a:latin typeface="Kokila" panose="020B0604020202020204" pitchFamily="34" charset="0"/>
              <a:cs typeface="Kokila" panose="020B0604020202020204" pitchFamily="34" charset="0"/>
            </a:endParaRPr>
          </a:p>
        </p:txBody>
      </p:sp>
      <p:sp>
        <p:nvSpPr>
          <p:cNvPr id="2" name="AutoShape 2" descr="Smriti Irani tests COVID-19 positive, asks all recent contacts to get  tested &amp;#39;at earliest&amp;#39;-India News , Firstpo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Rectangle 3">
            <a:extLst>
              <a:ext uri="{FF2B5EF4-FFF2-40B4-BE49-F238E27FC236}">
                <a16:creationId xmlns:a16="http://schemas.microsoft.com/office/drawing/2014/main" id="{E75CE88F-0B0B-4825-BF2F-CEBA165CE050}"/>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eaLnBrk="0" fontAlgn="base" hangingPunct="0">
              <a:spcBef>
                <a:spcPct val="0"/>
              </a:spcBef>
              <a:spcAft>
                <a:spcPct val="0"/>
              </a:spcAft>
            </a:pPr>
            <a:endParaRPr lang="en-US" altLang="en-US" dirty="0">
              <a:solidFill>
                <a:prstClr val="black"/>
              </a:solidFill>
              <a:latin typeface="Arial" panose="020B0604020202020204" pitchFamily="34" charset="0"/>
            </a:endParaRPr>
          </a:p>
        </p:txBody>
      </p:sp>
      <p:sp>
        <p:nvSpPr>
          <p:cNvPr id="3" name="Rectangle 2"/>
          <p:cNvSpPr/>
          <p:nvPr/>
        </p:nvSpPr>
        <p:spPr>
          <a:xfrm>
            <a:off x="3175220" y="752296"/>
            <a:ext cx="769763" cy="707886"/>
          </a:xfrm>
          <a:prstGeom prst="rect">
            <a:avLst/>
          </a:prstGeom>
          <a:noFill/>
        </p:spPr>
        <p:txBody>
          <a:bodyPr wrap="none" lIns="91440" tIns="45720" rIns="91440" bIns="45720">
            <a:spAutoFit/>
          </a:bodyPr>
          <a:lstStyle/>
          <a:p>
            <a:pPr algn="ctr"/>
            <a:r>
              <a:rPr lang="en-US" sz="4000" b="1" dirty="0" smtClean="0">
                <a:ln>
                  <a:solidFill>
                    <a:srgbClr val="C00000"/>
                  </a:solidFill>
                </a:ln>
                <a:solidFill>
                  <a:srgbClr val="C00000"/>
                </a:solidFill>
                <a:latin typeface="Kokila" pitchFamily="34" charset="0"/>
                <a:ea typeface="Arial Unicode MS" pitchFamily="34" charset="-128"/>
                <a:cs typeface="Kokila" pitchFamily="34" charset="0"/>
              </a:rPr>
              <a:t>Q</a:t>
            </a:r>
            <a:r>
              <a:rPr lang="hi-IN" sz="4000" b="1" dirty="0" smtClean="0">
                <a:ln>
                  <a:solidFill>
                    <a:srgbClr val="C00000"/>
                  </a:solidFill>
                </a:ln>
                <a:solidFill>
                  <a:srgbClr val="C00000"/>
                </a:solidFill>
                <a:latin typeface="Kokila" pitchFamily="34" charset="0"/>
                <a:ea typeface="Arial Unicode MS" pitchFamily="34" charset="-128"/>
                <a:cs typeface="Kokila" pitchFamily="34" charset="0"/>
              </a:rPr>
              <a:t>7</a:t>
            </a:r>
            <a:r>
              <a:rPr lang="en-US" sz="4000" b="1" dirty="0" smtClean="0">
                <a:ln>
                  <a:solidFill>
                    <a:srgbClr val="C00000"/>
                  </a:solidFill>
                </a:ln>
                <a:solidFill>
                  <a:srgbClr val="C00000"/>
                </a:solidFill>
                <a:latin typeface="Kokila" pitchFamily="34" charset="0"/>
                <a:ea typeface="Arial Unicode MS" pitchFamily="34" charset="-128"/>
                <a:cs typeface="Kokila" pitchFamily="34" charset="0"/>
              </a:rPr>
              <a:t>.</a:t>
            </a:r>
            <a:endParaRPr lang="en-US" sz="4000" dirty="0">
              <a:ln w="0">
                <a:solidFill>
                  <a:srgbClr val="040F79"/>
                </a:solidFill>
              </a:ln>
              <a:solidFill>
                <a:srgbClr val="FF0000"/>
              </a:solidFill>
              <a:effectLst>
                <a:outerShdw blurRad="38100" dist="25400" dir="5400000" algn="ctr" rotWithShape="0">
                  <a:srgbClr val="6E747A">
                    <a:alpha val="43000"/>
                  </a:srgbClr>
                </a:outerShdw>
              </a:effectLst>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63093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90902" y="1820771"/>
            <a:ext cx="6232071" cy="3895725"/>
          </a:xfrm>
          <a:prstGeom prst="rect">
            <a:avLst/>
          </a:prstGeom>
        </p:spPr>
      </p:pic>
    </p:spTree>
    <p:extLst>
      <p:ext uri="{BB962C8B-B14F-4D97-AF65-F5344CB8AC3E}">
        <p14:creationId xmlns:p14="http://schemas.microsoft.com/office/powerpoint/2010/main" val="2068977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13909" y="746165"/>
            <a:ext cx="8499368" cy="5632311"/>
          </a:xfrm>
          <a:prstGeom prst="rect">
            <a:avLst/>
          </a:prstGeom>
          <a:noFill/>
        </p:spPr>
        <p:txBody>
          <a:bodyPr wrap="square" rtlCol="0">
            <a:spAutoFit/>
          </a:bodyPr>
          <a:lstStyle/>
          <a:p>
            <a:pPr marL="571500" lvl="1" indent="-571500" algn="just">
              <a:buFont typeface="Arial" panose="020B0604020202020204" pitchFamily="34" charset="0"/>
              <a:buChar char="•"/>
              <a:defRPr/>
            </a:pPr>
            <a:r>
              <a:rPr lang="hi-IN" sz="3600" b="1" dirty="0" smtClean="0">
                <a:solidFill>
                  <a:srgbClr val="002060"/>
                </a:solidFill>
                <a:latin typeface="Kokila" pitchFamily="34" charset="0"/>
                <a:ea typeface="Arial Unicode MS" pitchFamily="34" charset="-128"/>
                <a:cs typeface="Kokila" pitchFamily="34" charset="0"/>
              </a:rPr>
              <a:t>मैक्स </a:t>
            </a:r>
            <a:r>
              <a:rPr lang="hi-IN" sz="3600" b="1" dirty="0">
                <a:solidFill>
                  <a:srgbClr val="002060"/>
                </a:solidFill>
                <a:latin typeface="Kokila" pitchFamily="34" charset="0"/>
                <a:ea typeface="Arial Unicode MS" pitchFamily="34" charset="-128"/>
                <a:cs typeface="Kokila" pitchFamily="34" charset="0"/>
              </a:rPr>
              <a:t>वेरस्टापेन स्पेनिश ग्रैंड प्रिक्स में विजयी रहे, उन्होंने पोल पोजीशन हासिल की और फॉर्मूला वन चैम्पियनशिप में अपनी बढ़त को 53 अंकों से बढ़ाया</a:t>
            </a:r>
            <a:r>
              <a:rPr lang="hi-IN" sz="3600" b="1" dirty="0" smtClean="0">
                <a:solidFill>
                  <a:srgbClr val="002060"/>
                </a:solidFill>
                <a:latin typeface="Kokila" pitchFamily="34" charset="0"/>
                <a:ea typeface="Arial Unicode MS" pitchFamily="34" charset="-128"/>
                <a:cs typeface="Kokila" pitchFamily="34" charset="0"/>
              </a:rPr>
              <a:t>।</a:t>
            </a:r>
            <a:endParaRPr lang="en-US" sz="3600" b="1" dirty="0" smtClean="0">
              <a:solidFill>
                <a:srgbClr val="002060"/>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defRPr/>
            </a:pPr>
            <a:r>
              <a:rPr lang="hi-IN" sz="3600" b="1" dirty="0" smtClean="0">
                <a:solidFill>
                  <a:srgbClr val="002060"/>
                </a:solidFill>
                <a:latin typeface="Kokila" pitchFamily="34" charset="0"/>
                <a:ea typeface="Arial Unicode MS" pitchFamily="34" charset="-128"/>
                <a:cs typeface="Kokila" pitchFamily="34" charset="0"/>
              </a:rPr>
              <a:t> </a:t>
            </a:r>
            <a:r>
              <a:rPr lang="hi-IN" sz="3600" b="1" dirty="0">
                <a:solidFill>
                  <a:srgbClr val="002060"/>
                </a:solidFill>
                <a:latin typeface="Kokila" pitchFamily="34" charset="0"/>
                <a:ea typeface="Arial Unicode MS" pitchFamily="34" charset="-128"/>
                <a:cs typeface="Kokila" pitchFamily="34" charset="0"/>
              </a:rPr>
              <a:t>रेड बुल का दबदबा जारी रहा और उन्होंने सीजन की अपनी लगातार सातवीं जीत का जश्न मनाया। </a:t>
            </a:r>
            <a:r>
              <a:rPr lang="hi-IN" sz="3600" b="1" dirty="0" smtClean="0">
                <a:solidFill>
                  <a:srgbClr val="002060"/>
                </a:solidFill>
                <a:latin typeface="Kokila" pitchFamily="34" charset="0"/>
                <a:ea typeface="Arial Unicode MS" pitchFamily="34" charset="-128"/>
                <a:cs typeface="Kokila" pitchFamily="34" charset="0"/>
              </a:rPr>
              <a:t>।</a:t>
            </a:r>
            <a:endParaRPr lang="en-US" sz="3600" b="1" dirty="0" smtClean="0">
              <a:solidFill>
                <a:srgbClr val="002060"/>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defRPr/>
            </a:pPr>
            <a:r>
              <a:rPr lang="en-US" sz="3600" b="1" dirty="0" smtClean="0">
                <a:solidFill>
                  <a:srgbClr val="002060"/>
                </a:solidFill>
                <a:latin typeface="Kokila" pitchFamily="34" charset="0"/>
                <a:ea typeface="Arial Unicode MS" pitchFamily="34" charset="-128"/>
                <a:cs typeface="Kokila" pitchFamily="34" charset="0"/>
              </a:rPr>
              <a:t>       Race</a:t>
            </a:r>
            <a:r>
              <a:rPr lang="en-US" sz="3600" b="1" dirty="0">
                <a:solidFill>
                  <a:srgbClr val="002060"/>
                </a:solidFill>
                <a:latin typeface="Kokila" pitchFamily="34" charset="0"/>
                <a:ea typeface="Arial Unicode MS" pitchFamily="34" charset="-128"/>
                <a:cs typeface="Kokila" pitchFamily="34" charset="0"/>
              </a:rPr>
              <a:t>	</a:t>
            </a:r>
            <a:r>
              <a:rPr lang="en-US" sz="3600" b="1" dirty="0" smtClean="0">
                <a:solidFill>
                  <a:srgbClr val="002060"/>
                </a:solidFill>
                <a:latin typeface="Kokila" pitchFamily="34" charset="0"/>
                <a:ea typeface="Arial Unicode MS" pitchFamily="34" charset="-128"/>
                <a:cs typeface="Kokila" pitchFamily="34" charset="0"/>
              </a:rPr>
              <a:t>                       </a:t>
            </a:r>
            <a:r>
              <a:rPr lang="hi-IN" sz="3600" b="1" dirty="0" smtClean="0">
                <a:solidFill>
                  <a:srgbClr val="002060"/>
                </a:solidFill>
                <a:latin typeface="Kokila" pitchFamily="34" charset="0"/>
                <a:ea typeface="Arial Unicode MS" pitchFamily="34" charset="-128"/>
                <a:cs typeface="Kokila" pitchFamily="34" charset="0"/>
              </a:rPr>
              <a:t>विजेता</a:t>
            </a:r>
            <a:endParaRPr lang="hi-IN" sz="3600" b="1" dirty="0">
              <a:solidFill>
                <a:srgbClr val="002060"/>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defRPr/>
            </a:pPr>
            <a:r>
              <a:rPr lang="hi-IN" sz="3600" b="1" dirty="0">
                <a:solidFill>
                  <a:srgbClr val="002060"/>
                </a:solidFill>
                <a:latin typeface="Kokila" pitchFamily="34" charset="0"/>
                <a:ea typeface="Arial Unicode MS" pitchFamily="34" charset="-128"/>
                <a:cs typeface="Kokila" pitchFamily="34" charset="0"/>
              </a:rPr>
              <a:t>मोनाको ग्रैंड प्रिक्स </a:t>
            </a:r>
            <a:r>
              <a:rPr lang="hi-IN" sz="3600" b="1" dirty="0" smtClean="0">
                <a:solidFill>
                  <a:srgbClr val="002060"/>
                </a:solidFill>
                <a:latin typeface="Kokila" pitchFamily="34" charset="0"/>
                <a:ea typeface="Arial Unicode MS" pitchFamily="34" charset="-128"/>
                <a:cs typeface="Kokila" pitchFamily="34" charset="0"/>
              </a:rPr>
              <a:t>2023</a:t>
            </a:r>
            <a:r>
              <a:rPr lang="en-US" sz="3600" b="1" dirty="0" smtClean="0">
                <a:solidFill>
                  <a:srgbClr val="002060"/>
                </a:solidFill>
                <a:latin typeface="Kokila" pitchFamily="34" charset="0"/>
                <a:ea typeface="Arial Unicode MS" pitchFamily="34" charset="-128"/>
                <a:cs typeface="Kokila" pitchFamily="34" charset="0"/>
              </a:rPr>
              <a:t>    -</a:t>
            </a:r>
            <a:r>
              <a:rPr lang="hi-IN" sz="3600" b="1" dirty="0">
                <a:solidFill>
                  <a:srgbClr val="002060"/>
                </a:solidFill>
                <a:latin typeface="Kokila" pitchFamily="34" charset="0"/>
                <a:ea typeface="Arial Unicode MS" pitchFamily="34" charset="-128"/>
                <a:cs typeface="Kokila" pitchFamily="34" charset="0"/>
              </a:rPr>
              <a:t>	मैक्स वेरस्टापेन</a:t>
            </a:r>
          </a:p>
          <a:p>
            <a:pPr marL="571500" lvl="1" indent="-571500" algn="just">
              <a:buFont typeface="Arial" panose="020B0604020202020204" pitchFamily="34" charset="0"/>
              <a:buChar char="•"/>
              <a:defRPr/>
            </a:pPr>
            <a:r>
              <a:rPr lang="hi-IN" sz="3600" b="1" dirty="0">
                <a:solidFill>
                  <a:srgbClr val="002060"/>
                </a:solidFill>
                <a:latin typeface="Kokila" pitchFamily="34" charset="0"/>
                <a:ea typeface="Arial Unicode MS" pitchFamily="34" charset="-128"/>
                <a:cs typeface="Kokila" pitchFamily="34" charset="0"/>
              </a:rPr>
              <a:t>बहरेन ग्रैंड प्रिक्स 2023	</a:t>
            </a:r>
            <a:r>
              <a:rPr lang="en-US" sz="3600" b="1" dirty="0" smtClean="0">
                <a:solidFill>
                  <a:srgbClr val="002060"/>
                </a:solidFill>
                <a:latin typeface="Kokila" pitchFamily="34" charset="0"/>
                <a:ea typeface="Arial Unicode MS" pitchFamily="34" charset="-128"/>
                <a:cs typeface="Kokila" pitchFamily="34" charset="0"/>
              </a:rPr>
              <a:t>  -        </a:t>
            </a:r>
            <a:r>
              <a:rPr lang="hi-IN" sz="3600" b="1" dirty="0" smtClean="0">
                <a:solidFill>
                  <a:srgbClr val="002060"/>
                </a:solidFill>
                <a:latin typeface="Kokila" pitchFamily="34" charset="0"/>
                <a:ea typeface="Arial Unicode MS" pitchFamily="34" charset="-128"/>
                <a:cs typeface="Kokila" pitchFamily="34" charset="0"/>
              </a:rPr>
              <a:t>मैक्स</a:t>
            </a:r>
            <a:r>
              <a:rPr lang="hi-IN" sz="3600" b="1" dirty="0">
                <a:solidFill>
                  <a:srgbClr val="002060"/>
                </a:solidFill>
                <a:latin typeface="Kokila" pitchFamily="34" charset="0"/>
                <a:ea typeface="Arial Unicode MS" pitchFamily="34" charset="-128"/>
                <a:cs typeface="Kokila" pitchFamily="34" charset="0"/>
              </a:rPr>
              <a:t> वेरस्टापेन</a:t>
            </a:r>
          </a:p>
          <a:p>
            <a:pPr marL="571500" lvl="1" indent="-571500" algn="just">
              <a:buFont typeface="Arial" panose="020B0604020202020204" pitchFamily="34" charset="0"/>
              <a:buChar char="•"/>
              <a:defRPr/>
            </a:pPr>
            <a:r>
              <a:rPr lang="hi-IN" sz="3600" b="1" dirty="0">
                <a:solidFill>
                  <a:srgbClr val="002060"/>
                </a:solidFill>
                <a:latin typeface="Kokila" pitchFamily="34" charset="0"/>
                <a:ea typeface="Arial Unicode MS" pitchFamily="34" charset="-128"/>
                <a:cs typeface="Kokila" pitchFamily="34" charset="0"/>
              </a:rPr>
              <a:t>सऊदी अरबिया ग्रैंड प्रिक्स 2023	</a:t>
            </a:r>
            <a:r>
              <a:rPr lang="en-US" sz="3600" b="1" dirty="0" smtClean="0">
                <a:solidFill>
                  <a:srgbClr val="002060"/>
                </a:solidFill>
                <a:latin typeface="Kokila" pitchFamily="34" charset="0"/>
                <a:ea typeface="Arial Unicode MS" pitchFamily="34" charset="-128"/>
                <a:cs typeface="Kokila" pitchFamily="34" charset="0"/>
              </a:rPr>
              <a:t>- </a:t>
            </a:r>
            <a:r>
              <a:rPr lang="hi-IN" sz="3600" b="1" dirty="0" smtClean="0">
                <a:solidFill>
                  <a:srgbClr val="002060"/>
                </a:solidFill>
                <a:latin typeface="Kokila" pitchFamily="34" charset="0"/>
                <a:ea typeface="Arial Unicode MS" pitchFamily="34" charset="-128"/>
                <a:cs typeface="Kokila" pitchFamily="34" charset="0"/>
              </a:rPr>
              <a:t>सरजियो </a:t>
            </a:r>
            <a:r>
              <a:rPr lang="hi-IN" sz="3600" b="1" dirty="0">
                <a:solidFill>
                  <a:srgbClr val="002060"/>
                </a:solidFill>
                <a:latin typeface="Kokila" pitchFamily="34" charset="0"/>
                <a:ea typeface="Arial Unicode MS" pitchFamily="34" charset="-128"/>
                <a:cs typeface="Kokila" pitchFamily="34" charset="0"/>
              </a:rPr>
              <a:t>पेरेज़</a:t>
            </a:r>
          </a:p>
          <a:p>
            <a:pPr marL="571500" lvl="1" indent="-571500" algn="just">
              <a:buFont typeface="Arial" panose="020B0604020202020204" pitchFamily="34" charset="0"/>
              <a:buChar char="•"/>
              <a:defRPr/>
            </a:pPr>
            <a:r>
              <a:rPr lang="hi-IN" sz="3600" b="1" dirty="0">
                <a:solidFill>
                  <a:srgbClr val="002060"/>
                </a:solidFill>
                <a:latin typeface="Kokila" pitchFamily="34" charset="0"/>
                <a:ea typeface="Arial Unicode MS" pitchFamily="34" charset="-128"/>
                <a:cs typeface="Kokila" pitchFamily="34" charset="0"/>
              </a:rPr>
              <a:t>अज़रबैजान ग्रैंड प्रिक्स 2023	</a:t>
            </a:r>
            <a:r>
              <a:rPr lang="en-US" sz="3600" b="1" dirty="0" smtClean="0">
                <a:solidFill>
                  <a:srgbClr val="002060"/>
                </a:solidFill>
                <a:latin typeface="Kokila" pitchFamily="34" charset="0"/>
                <a:ea typeface="Arial Unicode MS" pitchFamily="34" charset="-128"/>
                <a:cs typeface="Kokila" pitchFamily="34" charset="0"/>
              </a:rPr>
              <a:t>- </a:t>
            </a:r>
            <a:r>
              <a:rPr lang="hi-IN" sz="3600" b="1" dirty="0" smtClean="0">
                <a:solidFill>
                  <a:srgbClr val="002060"/>
                </a:solidFill>
                <a:latin typeface="Kokila" pitchFamily="34" charset="0"/>
                <a:ea typeface="Arial Unicode MS" pitchFamily="34" charset="-128"/>
                <a:cs typeface="Kokila" pitchFamily="34" charset="0"/>
              </a:rPr>
              <a:t>सरजियो </a:t>
            </a:r>
            <a:r>
              <a:rPr lang="hi-IN" sz="3600" b="1" dirty="0">
                <a:solidFill>
                  <a:srgbClr val="002060"/>
                </a:solidFill>
                <a:latin typeface="Kokila" pitchFamily="34" charset="0"/>
                <a:ea typeface="Arial Unicode MS" pitchFamily="34" charset="-128"/>
                <a:cs typeface="Kokila" pitchFamily="34" charset="0"/>
              </a:rPr>
              <a:t>पेरेज़</a:t>
            </a:r>
            <a:endParaRPr kumimoji="0" lang="hi-IN" sz="3600" b="1" i="0" u="none" strike="noStrike" kern="1200" cap="none" spc="0" normalizeH="0" baseline="0" noProof="0" dirty="0">
              <a:ln>
                <a:noFill/>
              </a:ln>
              <a:solidFill>
                <a:srgbClr val="002060"/>
              </a:solidFill>
              <a:effectLst/>
              <a:uLnTx/>
              <a:uFillTx/>
              <a:latin typeface="Kokila" pitchFamily="34" charset="0"/>
              <a:ea typeface="Arial Unicode MS" pitchFamily="34" charset="-128"/>
              <a:cs typeface="Kokila" pitchFamily="34" charset="0"/>
            </a:endParaRPr>
          </a:p>
        </p:txBody>
      </p:sp>
      <p:sp>
        <p:nvSpPr>
          <p:cNvPr id="2" name="AutoShape 2" descr="Smriti Irani tests COVID-19 positive, asks all recent contacts to get  tested &amp;#39;at earliest&amp;#39;-India News , Firstpo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3">
            <a:extLst>
              <a:ext uri="{FF2B5EF4-FFF2-40B4-BE49-F238E27FC236}">
                <a16:creationId xmlns:a16="http://schemas.microsoft.com/office/drawing/2014/main" id="{E75CE88F-0B0B-4825-BF2F-CEBA165CE050}"/>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6721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8</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हाल ही में अहमदनगर का नाम बदलकर अहिल्याबाई होलकर नगर रखा गया है । यह किस राज्य में स्थित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Ahmednagar has been renamed as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Ahilyabai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Holkar Nagar. In which state is it located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18546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Ahmednagar to be renamed as Ahilyanagar after Hindu queen Ahilyabai Holkar,  announces Maharashtra CM Eknath Shinde">
            <a:extLst>
              <a:ext uri="{FF2B5EF4-FFF2-40B4-BE49-F238E27FC236}">
                <a16:creationId xmlns:a16="http://schemas.microsoft.com/office/drawing/2014/main" id="{ACC89FDE-506C-5CE3-9906-C62486315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188" y="1800431"/>
            <a:ext cx="6194555" cy="325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77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महाराष्ट्र के अहमदनगर जिले को नाम बदलकर अहिल्याबाई होलकर नगर कर दिया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31 मई को अहिल्याबाई होलकर की जयंती के अवसर पर मुख्यमंत्री एकनाथ शिंदे ने इस जिले के नाम को बदलने की घोषणा करी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1767-1795 तक शासन करने वाली मालवा राज्य की महान रानी की याद में अहमदनगर जिले का नाम बदलकर 'अहिल्यादेवी होल्कर नगर' किया गया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883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ACB69EBC-E1F2-A35D-C2AB-2BFD9C3FC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195" y="1090125"/>
            <a:ext cx="5204927" cy="5204927"/>
          </a:xfrm>
          <a:prstGeom prst="rect">
            <a:avLst/>
          </a:prstGeom>
        </p:spPr>
      </p:pic>
    </p:spTree>
    <p:extLst>
      <p:ext uri="{BB962C8B-B14F-4D97-AF65-F5344CB8AC3E}">
        <p14:creationId xmlns:p14="http://schemas.microsoft.com/office/powerpoint/2010/main" val="420285789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औरंगाबाद का नाम बदलकर 'छत्रपति संभाजीनगर' और उस्मानाबाद का नाम बदलकर 'धाराशिव किया गया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इंदौर हवाईअड्डे का नाम 'देवी अहिल्याबाई होलकर हवाईअड्डा' रखा गया है और उनके नाम पर मध्य प्रदेश और महाराष्ट्र (सोलापुर) में दो विश्वविद्यालयों का नाम रखा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उनकी स्मृति में कई सड़कों, इमारतों, सार्वजनिक स्थानों का नामकरण किया गया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8341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9</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विश्व मौसम विज्ञान संगठन के नए अध्यक्ष के रूप  में किसे नियुक्त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been appointed as the new President of the World Meteorological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Organisation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उर्मिला राठौर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Urmila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Rathaur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 अब्दुल्ला अल मंडोस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Dr. Abdulla Al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Mandos</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ड्वेन राइट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Dwain Right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बराक जॉनसन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Barack Johnson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40999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20" name="Picture 4" descr="UAE wins Presidency of World Meteorological Organisation">
            <a:extLst>
              <a:ext uri="{FF2B5EF4-FFF2-40B4-BE49-F238E27FC236}">
                <a16:creationId xmlns:a16="http://schemas.microsoft.com/office/drawing/2014/main" id="{CBC5D681-3A3B-99F4-95E2-47B1E1EAC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403" y="1455094"/>
            <a:ext cx="5270532" cy="394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68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अभी हाल ही में डॉ. अब्दुल्ला अल मंडोस को 2023 से 2027 तक चार साल के कार्यकाल के लिए विश्व मौसम विज्ञान संगठन (डब्ल्यूएमओ) के नए अध्यक्ष के रूप में चुना गया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डॉ. अब्दुल्ला अल मंडोस संयुक्त अरब अमीरात (यूएई) के एक मौसम वैज्ञानिक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अब्दुल्ला अल मंदौस </a:t>
            </a:r>
            <a:r>
              <a:rPr lang="en-IN" sz="3200" b="1" dirty="0">
                <a:ln>
                  <a:solidFill>
                    <a:srgbClr val="7030A0"/>
                  </a:solidFill>
                </a:ln>
                <a:solidFill>
                  <a:srgbClr val="040F79"/>
                </a:solidFill>
                <a:latin typeface="Kokila" pitchFamily="34" charset="0"/>
                <a:ea typeface="Arial Unicode MS" pitchFamily="34" charset="-128"/>
                <a:cs typeface="Kokila" pitchFamily="34" charset="0"/>
              </a:rPr>
              <a:t>WMO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के अध्यक्ष नामित होने वाले एशिया के पहले </a:t>
            </a:r>
            <a:r>
              <a:rPr lang="en-IN" sz="3200" b="1" dirty="0">
                <a:ln>
                  <a:solidFill>
                    <a:srgbClr val="7030A0"/>
                  </a:solidFill>
                </a:ln>
                <a:solidFill>
                  <a:srgbClr val="040F79"/>
                </a:solidFill>
                <a:latin typeface="Kokila" pitchFamily="34" charset="0"/>
                <a:ea typeface="Arial Unicode MS" pitchFamily="34" charset="-128"/>
                <a:cs typeface="Kokila" pitchFamily="34" charset="0"/>
              </a:rPr>
              <a:t>GCC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और अरब मौसम विज्ञानी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डॉ. अब्दुल्ला अल मंडोस जर्मन मौसम विज्ञान सेवा के प्रोफेसर गेरहार्ड एड्रियन की जगह लेंगे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प्रोफेसर गेरहार्ड एड्रियन ने जून 2019 से डब्ल्यूएमओ अध्यक्ष के रूप में कार्य किया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4161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अब्दुल्ला अल मंडोस यूएई के आधिकारिक उम्मीदवार के रूप में उभरे और डब्ल्यूएमओ के 193 सदस्य राज्यों और क्षेत्रों के प्रतिनिधियों में से 95 वोट हासिल किए।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चुनाव 22 मई से 2 जून तक जिनेवा, स्विट्जरलैंड में आयोजित विश्व मौसम विज्ञान कांग्रेस (सीजी - 19 ) के 19 वें सत्र के दौरान हुआ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डॉ. अब्दुल्ला अल मंडोस के नेतृत्व में, डब्ल्यूएमओ के आगामी 77 वें कार्यकारी परिषद सत्र (ईसी -77) की अध्यक्षता 5 से 6 जून तक जिनेवा में संयुक्त अरब अमीरात द्वारा की जाएगी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6875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निम्नलिखित में से कौन सा देश ब्रिक्स विदेश मंत्रियों की बैठक की मेजबानी की है</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a:t>
            </a:r>
            <a:endParaRPr lang="en-US"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Which of the following country has hosted the meeting of BRICS Foreign Ministers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साउथ अफ्रीका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South Africa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रूस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Russia</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India</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चीन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China</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326260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42" name="Picture 2" descr="BRICS - Wikipedia">
            <a:extLst>
              <a:ext uri="{FF2B5EF4-FFF2-40B4-BE49-F238E27FC236}">
                <a16:creationId xmlns:a16="http://schemas.microsoft.com/office/drawing/2014/main" id="{CA117049-9008-3D14-E22C-FC9ABC3AA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045" y="1473037"/>
            <a:ext cx="5878576" cy="391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70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साउथ अफ्रीका का केप टाउन में ब्रिक्स विदेश मंत्रियों की बैठक मेजबानी कर रहा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विदेश मंत्री एस जयशंकर केप टाउन में ब्राजील, रूस, भारत, चीन और दक्षिण अफ्रीका (ब्रिक्स) की उभरती अर्थव्यवस्थाओं के साथी विदेश मंत्रियों के साथ शामिल हुए।</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दक्षिण अफ्रीका वर्तमान में ब्लॉक की अध्यक्षता कर रहा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विदेश मंत्रियों की बैठक अगस्त में दक्षिण अफ्रीका में होने वाले 15वें ब्रिक्स शिखर सम्मेलन के एजेंडे को अंतिम रूप देगी।</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505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ब्रिक्स में शामिल होने के लिए 19 देशों ने अप्लाई किया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ब्रिक्स का फुल फॉर्म ब्राजील, रूस, भारत, चीन और दक्षिण अफ्रीका है ।</a:t>
            </a:r>
          </a:p>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BRICS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स्थापना – 16 जून 2009</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संस्थापक – रूस, चीन, ब्राजील, भारत</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दक्षिण अफ्रीका (2023 मेजबान) – राष्ट्रपति सिरिल रामफोसा</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8227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निम्नलिखित में से कौन सा देश व्यक्तिगत सिगरेट पर स्वास्थ्य चेतावनी लगाने वाला पहला देश बन गया है?</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country has become the first country to start putting health warnings on individual cigarettes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जर्मनी / Germany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(b</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कनाडा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Canada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डेनमार्क / Denmark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न्यूजीलैंड / Newzealand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532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E386E-6EEB-67FF-E0AE-A8F14094E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5"/>
            <a:ext cx="12192000" cy="6858000"/>
          </a:xfrm>
          <a:prstGeom prst="rect">
            <a:avLst/>
          </a:prstGeom>
        </p:spPr>
      </p:pic>
    </p:spTree>
    <p:extLst>
      <p:ext uri="{BB962C8B-B14F-4D97-AF65-F5344CB8AC3E}">
        <p14:creationId xmlns:p14="http://schemas.microsoft.com/office/powerpoint/2010/main" val="2402654847"/>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266" name="Picture 2" descr="Canada to be the first country to put health warnings on individual  cigarettes">
            <a:extLst>
              <a:ext uri="{FF2B5EF4-FFF2-40B4-BE49-F238E27FC236}">
                <a16:creationId xmlns:a16="http://schemas.microsoft.com/office/drawing/2014/main" id="{B0E561C4-AEB2-7B10-D82B-F7D064FD1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384" y="1694797"/>
            <a:ext cx="6193583" cy="346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06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कनाडा दुनिया का पहला देश बन गया है जिसने यह शर्त रखी है कि प्रत्येक सिगरेट पर अनिवार्य स्वास्थ्य चेतावनी होती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 नियम इस साल 1 अगस्त से लागू होंगे। इन सिगरेटों को चरणबद्ध तरीके से पेश किया जाएगा।</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व्यक्तिगत स्वास्थ्य चेतावनी पहली बार जुलाई 2024 के अंत तक बड़े आकार की सिगरेट पर दिखाई देगी, और अप्रैल 2025 के अंत तक, अन्य किस्मों, नियमित आकार की सिगरेट और टिपिंग पेपर और ट्यूब वाले छोटे सिगार का पालन किया जाएगा।</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611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कनाडा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 – ओटावा</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मुद्रा – डॉलर</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राष्ट्रपति – जस्टिन ट्रूडो</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9498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एयर ऑफिसर – इन – चार्ज एडमिनिस्ट्रेशन के रूप में नियुक्त किया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Air Officer-in-Charge Administration</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राजेश कुमार आनंद / Rajesh</a:t>
            </a:r>
            <a:r>
              <a:rPr lang="en-IN" sz="3600" b="1" dirty="0">
                <a:ln>
                  <a:solidFill>
                    <a:srgbClr val="002060"/>
                  </a:solidFill>
                </a:ln>
                <a:solidFill>
                  <a:srgbClr val="040F79"/>
                </a:solidFill>
                <a:latin typeface="Kokila" pitchFamily="34" charset="0"/>
                <a:ea typeface="Arial Unicode MS" pitchFamily="34" charset="-128"/>
                <a:cs typeface="Kokila" pitchFamily="34" charset="0"/>
              </a:rPr>
              <a:t> Kumar Anand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विनीत राणा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Vineet Rana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विजय दर्डा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Vijay Da</a:t>
            </a:r>
            <a:r>
              <a:rPr lang="hi-IN" sz="3600" b="1" dirty="0">
                <a:ln>
                  <a:solidFill>
                    <a:srgbClr val="002060"/>
                  </a:solidFill>
                </a:ln>
                <a:solidFill>
                  <a:srgbClr val="040F79"/>
                </a:solidFill>
                <a:latin typeface="Kokila" pitchFamily="34" charset="0"/>
                <a:ea typeface="Arial Unicode MS" pitchFamily="34" charset="-128"/>
                <a:cs typeface="Kokila" pitchFamily="34" charset="0"/>
              </a:rPr>
              <a:t>hia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अंकित  सिंह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nkit</a:t>
            </a:r>
            <a:r>
              <a:rPr lang="en-IN" sz="3600" b="1" dirty="0">
                <a:ln>
                  <a:solidFill>
                    <a:srgbClr val="002060"/>
                  </a:solidFill>
                </a:ln>
                <a:solidFill>
                  <a:srgbClr val="040F79"/>
                </a:solidFill>
                <a:latin typeface="Kokila" pitchFamily="34" charset="0"/>
                <a:ea typeface="Arial Unicode MS" pitchFamily="34" charset="-128"/>
                <a:cs typeface="Kokila" pitchFamily="34" charset="0"/>
              </a:rPr>
              <a:t> Singh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49043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Air Marshal Anantharaman Assumes Appointment Of Air Officer-In-Charge  Administration - Aeromag Online">
            <a:extLst>
              <a:ext uri="{FF2B5EF4-FFF2-40B4-BE49-F238E27FC236}">
                <a16:creationId xmlns:a16="http://schemas.microsoft.com/office/drawing/2014/main" id="{31D86CCA-43AC-2238-748B-7ADE135D2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215" y="790517"/>
            <a:ext cx="4397471" cy="527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577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एयर मार्शल राजेश कुमार आनंद को एयर ऑफिसर-इन-चार्ज एडमिनिस्ट्रेशन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AOA)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रूप में नियुक्त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अपने 36 साल से अधिक के करियर में उन्होंने विभिन्न फील्ड और स्टाफ के रूप में कार्य किया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नियुक्ति से पहले, वे वायु सेना मुख्यालय, नई दिल्ली में महानिदेशक (प्रशासन)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 जनवरी 2022 में राष्ट्रपति द्वारा विशिष्ट सेवा मेडल से सम्मानित किया गया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5808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a:t>
            </a:r>
            <a:r>
              <a:rPr lang="hi-IN" sz="3600" b="1" dirty="0">
                <a:ln>
                  <a:solidFill>
                    <a:srgbClr val="C00000"/>
                  </a:solidFill>
                </a:ln>
                <a:solidFill>
                  <a:srgbClr val="C00000"/>
                </a:solidFill>
                <a:latin typeface="Kokila" pitchFamily="34" charset="0"/>
                <a:ea typeface="Arial Unicode MS" pitchFamily="34" charset="-128"/>
                <a:cs typeface="Kokila" pitchFamily="34" charset="0"/>
              </a:rPr>
              <a:t>3</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 भारत के लिए प्रत्यक्ष विदेशी निवेश के लिए पहली पसंद बन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has become the first choice for Foreign Direct Investment for India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दुबई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Dubai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वाशिंगटन डीसी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Washington DC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पेरिस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Paris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लन्दन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London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372061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Dubai Emerges as India's Top Choice for Foreign Direct Investment (FDI)">
            <a:extLst>
              <a:ext uri="{FF2B5EF4-FFF2-40B4-BE49-F238E27FC236}">
                <a16:creationId xmlns:a16="http://schemas.microsoft.com/office/drawing/2014/main" id="{415FC692-F007-8622-FA5D-3F0A6DC5F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094" y="1668671"/>
            <a:ext cx="6286889" cy="352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701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324535"/>
          </a:xfrm>
          <a:prstGeom prst="rect">
            <a:avLst/>
          </a:prstGeom>
          <a:noFill/>
        </p:spPr>
        <p:txBody>
          <a:bodyPr wrap="square" rtlCol="0">
            <a:spAutoFit/>
          </a:bodyPr>
          <a:lstStyle/>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हाल ही में जारी की गयी नवीनतम एफडीआई मार्केट्स रिपोर्ट और दुबई एफडीआई मॉनिटर के अनुसार दुबई 2022 में भारत से प्रत्यक्ष विदेशी निवेश (एफडीआई) के लिए पहली पसंद बन गया है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भारत द्वारा घोषित एफडीआई (FDI) परियोजनाओं और दुबई में अनुमानित एफडीआई पूंजी के लिए शीर्ष पांच स्रोत देशों में से एक है, जिसने भारतीय निवेशकों के लिए अमीरात को एक पसंद के रूप में मजबूत किया है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दुबई ने भारतीय निवेशकों के लिए पसंदीदा एफडीआई गंतव्य बनने के लिए दुनिया भर के अन्य शहरों को पीछे छोड़ दिया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3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2022 में, दुबई में घोषित एफडीआई परियोजनाओं में भारत का हिस्सा 12 प्रतिशत था, जो इसे संयुक्त राज्य अमेरिका (20 प्रतिशत) और यूनाइटेड किंगडम (13 प्रतिशत) के पीछे तीसरे स्थान पर रखता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एफडीआई परियोजनाओं में असाधारण वृद्धि के साथ 2021 में 78 से 2022 में 142 तक, दुबई की निवेश क्षमता में भारत सबसे आगे रहा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4620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CF853-7204-5ABD-CE14-515A0808E1AD}"/>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4" name="Picture 3">
            <a:extLst>
              <a:ext uri="{FF2B5EF4-FFF2-40B4-BE49-F238E27FC236}">
                <a16:creationId xmlns:a16="http://schemas.microsoft.com/office/drawing/2014/main" id="{3FF5D6FD-0C61-1141-F0F9-4C49A1A3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209" y="858416"/>
            <a:ext cx="5673012" cy="5673012"/>
          </a:xfrm>
          <a:prstGeom prst="rect">
            <a:avLst/>
          </a:prstGeom>
        </p:spPr>
      </p:pic>
    </p:spTree>
    <p:extLst>
      <p:ext uri="{BB962C8B-B14F-4D97-AF65-F5344CB8AC3E}">
        <p14:creationId xmlns:p14="http://schemas.microsoft.com/office/powerpoint/2010/main" val="417167310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स्थान पर तीसरी G20 स्वास्थ्य कार्य समूह की बैठक आयोजित की गयी ? </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the 3rd G20 Health Working Group meeting was held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हैदराबाद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Hyderabad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शिमला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Shimla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गांधीनगर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Gandhinagar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3527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290" name="Picture 2" descr="Union Health Ministry gears up for 3rd G20 Health Working Group Meeting to  be held in Hyderabad – ThePrint –">
            <a:extLst>
              <a:ext uri="{FF2B5EF4-FFF2-40B4-BE49-F238E27FC236}">
                <a16:creationId xmlns:a16="http://schemas.microsoft.com/office/drawing/2014/main" id="{67495D74-ECC6-1F11-E85C-51FC66883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02677"/>
            <a:ext cx="5410491" cy="405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2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G20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हेल्थ वर्किंग ग्रुप (</a:t>
            </a:r>
            <a:r>
              <a:rPr lang="en-IN" sz="3600" b="1" dirty="0">
                <a:ln>
                  <a:solidFill>
                    <a:srgbClr val="7030A0"/>
                  </a:solidFill>
                </a:ln>
                <a:solidFill>
                  <a:srgbClr val="040F79"/>
                </a:solidFill>
                <a:latin typeface="Kokila" pitchFamily="34" charset="0"/>
                <a:ea typeface="Arial Unicode MS" pitchFamily="34" charset="-128"/>
                <a:cs typeface="Kokila" pitchFamily="34" charset="0"/>
              </a:rPr>
              <a:t>HWG)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तीसरी बैठक 4 से 6 जून के बीच हैदराबाद में किया जा रहा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बैठक का उद्देश्य </a:t>
            </a:r>
            <a:r>
              <a:rPr lang="en-IN" sz="3600" b="1" dirty="0">
                <a:ln>
                  <a:solidFill>
                    <a:srgbClr val="7030A0"/>
                  </a:solidFill>
                </a:ln>
                <a:solidFill>
                  <a:srgbClr val="040F79"/>
                </a:solidFill>
                <a:latin typeface="Kokila" pitchFamily="34" charset="0"/>
                <a:ea typeface="Arial Unicode MS" pitchFamily="34" charset="-128"/>
                <a:cs typeface="Kokila" pitchFamily="34" charset="0"/>
              </a:rPr>
              <a:t>G20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देशों के सामने आने वाली स्वास्थ्य चुनौतियों पर चर्चा करना और उनका समाधान खोजना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केंद्रीय पर्यटन मंत्री जी किशन रेड्डी ने इस कार्यक्रम का उद्घाटन किया और 2030 तक सभी के लिए सार्वभौमिक स्वास्थ्य सेवा के लिए सरकार की प्रतिबद्धता की घोषणा की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42586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0" lvl="1" algn="just"/>
            <a:r>
              <a:rPr lang="en-IN" sz="3600" b="1" u="sng" dirty="0">
                <a:ln>
                  <a:solidFill>
                    <a:srgbClr val="7030A0"/>
                  </a:solidFill>
                </a:ln>
                <a:solidFill>
                  <a:srgbClr val="040F79"/>
                </a:solidFill>
                <a:latin typeface="Kokila" pitchFamily="34" charset="0"/>
                <a:ea typeface="Arial Unicode MS" pitchFamily="34" charset="-128"/>
                <a:cs typeface="Kokila" pitchFamily="34" charset="0"/>
              </a:rPr>
              <a:t>G20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स्थापना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t>
            </a:r>
            <a:r>
              <a:rPr lang="hi-IN" sz="3600" b="1" dirty="0">
                <a:ln>
                  <a:solidFill>
                    <a:srgbClr val="7030A0"/>
                  </a:solidFill>
                </a:ln>
                <a:solidFill>
                  <a:srgbClr val="040F79"/>
                </a:solidFill>
                <a:latin typeface="Kokila" pitchFamily="34" charset="0"/>
                <a:ea typeface="Arial Unicode MS" pitchFamily="34" charset="-128"/>
                <a:cs typeface="Kokila" pitchFamily="34" charset="0"/>
              </a:rPr>
              <a:t> 26 सितंबर 1999</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संस्थापक</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सात का समूह (G7)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अध्यक्ष (वर्तमान)</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नरेंद्र मोदी, भारत के प्रधान मंत्री</a:t>
            </a:r>
          </a:p>
          <a:p>
            <a:pPr marL="0" lvl="1" algn="just"/>
            <a:r>
              <a:rPr lang="hi-IN" sz="3600" b="1" u="sng" dirty="0">
                <a:ln>
                  <a:solidFill>
                    <a:srgbClr val="7030A0"/>
                  </a:solidFill>
                </a:ln>
                <a:solidFill>
                  <a:srgbClr val="040F79"/>
                </a:solidFill>
                <a:latin typeface="Kokila" pitchFamily="34" charset="0"/>
                <a:ea typeface="Arial Unicode MS" pitchFamily="34" charset="-128"/>
                <a:cs typeface="Kokila" pitchFamily="34" charset="0"/>
              </a:rPr>
              <a:t>G7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स्थापना – 1975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कनाडा, फ्रांस, जर्मनी, इटली, जापान, यूनाइटेड किंगडम और संयुक्त राज्य अमेरिका</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अतिरिक्त रूप से, यूरोपीय संघ (ईयू) एक "गैर-प्रगणित सदस्य" है</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93219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प्रसिद्ध सुलोचना लटकर का निधन हो गया । वे कौन थीं ? </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famous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Sulochana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Latkar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passed away. Who were they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गायिका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Singer</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पूर्व राज्यपाल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Former Governor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अभिनेत्री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Actress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हॉकी खिलाड़ी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Hockey Player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2355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4" name="Picture 2" descr="Sulochana Didi Death : ज्येष्ठ अभिनेत्री सुलोचना दीदी यांच निधन | Senior  actress Sulochana Didi is Death">
            <a:extLst>
              <a:ext uri="{FF2B5EF4-FFF2-40B4-BE49-F238E27FC236}">
                <a16:creationId xmlns:a16="http://schemas.microsoft.com/office/drawing/2014/main" id="{E8FA0329-9EF6-5283-4B27-D20DA2B62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606" y="1683184"/>
            <a:ext cx="5819386" cy="3491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8994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478423"/>
          </a:xfrm>
          <a:prstGeom prst="rect">
            <a:avLst/>
          </a:prstGeom>
          <a:noFill/>
        </p:spPr>
        <p:txBody>
          <a:bodyPr wrap="square" rtlCol="0">
            <a:spAutoFit/>
          </a:bodyPr>
          <a:lstStyle/>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अभी हाल ही में दिग्गज हिंदी और मराठी फिल्म अभिनेत्री सुलोचना लटकर का निधन हो गया</a:t>
            </a:r>
            <a:r>
              <a:rPr lang="en-US" sz="3500" b="1" dirty="0">
                <a:ln>
                  <a:solidFill>
                    <a:srgbClr val="7030A0"/>
                  </a:solidFill>
                </a:ln>
                <a:solidFill>
                  <a:srgbClr val="040F79"/>
                </a:solidFill>
                <a:latin typeface="Kokila" pitchFamily="34" charset="0"/>
                <a:ea typeface="Arial Unicode MS" pitchFamily="34" charset="-128"/>
                <a:cs typeface="Kokila" pitchFamily="34" charset="0"/>
              </a:rPr>
              <a:t> </a:t>
            </a:r>
            <a:r>
              <a:rPr lang="hi-IN" sz="3500" b="1" dirty="0">
                <a:ln>
                  <a:solidFill>
                    <a:srgbClr val="7030A0"/>
                  </a:solidFill>
                </a:ln>
                <a:solidFill>
                  <a:srgbClr val="040F79"/>
                </a:solidFill>
                <a:latin typeface="Kokila" pitchFamily="34" charset="0"/>
                <a:ea typeface="Arial Unicode MS" pitchFamily="34" charset="-128"/>
                <a:cs typeface="Kokila" pitchFamily="34" charset="0"/>
              </a:rPr>
              <a:t>।</a:t>
            </a:r>
            <a:r>
              <a:rPr lang="en-US" sz="3500" b="1" dirty="0">
                <a:ln>
                  <a:solidFill>
                    <a:srgbClr val="7030A0"/>
                  </a:solidFill>
                </a:ln>
                <a:solidFill>
                  <a:srgbClr val="040F79"/>
                </a:solidFill>
                <a:latin typeface="Kokila" pitchFamily="34" charset="0"/>
                <a:ea typeface="Arial Unicode MS" pitchFamily="34" charset="-128"/>
                <a:cs typeface="Kokila" pitchFamily="34" charset="0"/>
              </a:rPr>
              <a:t> </a:t>
            </a:r>
          </a:p>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उन्हें सुलोचना दीदी नाम से भी जाना जाता था ।</a:t>
            </a:r>
            <a:endParaRPr lang="en-US" sz="35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सुलोचना लटकर ने अपने करियर की शुरुआत भालजी पेंढारकर की ससुरवास (1946) से की थी ।</a:t>
            </a:r>
          </a:p>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'उन्हें मराठा टिटुका मेलवावा (1964) में छत्रपति शिवाजी महाराज की मां जीजाबाई की भूमिका निभाने के लिए याद किया जाता है ।</a:t>
            </a:r>
          </a:p>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1999 में, उन्हें प्रतिष्ठित पद्म श्री पुरस्कार से सम्मानित किया  गया , उसके बाद 2009 में महाराष्ट्र भूषण पुरस्कार भी मिला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658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E386E-6EEB-67FF-E0AE-A8F14094E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5"/>
            <a:ext cx="12192000" cy="6858000"/>
          </a:xfrm>
          <a:prstGeom prst="rect">
            <a:avLst/>
          </a:prstGeom>
        </p:spPr>
      </p:pic>
    </p:spTree>
    <p:extLst>
      <p:ext uri="{BB962C8B-B14F-4D97-AF65-F5344CB8AC3E}">
        <p14:creationId xmlns:p14="http://schemas.microsoft.com/office/powerpoint/2010/main" val="1094170580"/>
      </p:ext>
    </p:extLst>
  </p:cSld>
  <p:clrMapOvr>
    <a:masterClrMapping/>
  </p:clrMapOvr>
  <p:transition spd="med">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68313" y="1534463"/>
            <a:ext cx="8302388" cy="3785652"/>
          </a:xfrm>
          <a:prstGeom prst="rect">
            <a:avLst/>
          </a:prstGeom>
          <a:noFill/>
        </p:spPr>
        <p:txBody>
          <a:bodyPr wrap="square" rtlCol="0">
            <a:spAutoFit/>
          </a:bodyPr>
          <a:lstStyle/>
          <a:p>
            <a:pPr marL="0" lvl="1" algn="ctr"/>
            <a:r>
              <a:rPr lang="en-IN" sz="8000" b="1" dirty="0">
                <a:ln>
                  <a:solidFill>
                    <a:srgbClr val="7030A0"/>
                  </a:solidFill>
                </a:ln>
                <a:solidFill>
                  <a:srgbClr val="C00000"/>
                </a:solidFill>
                <a:latin typeface="Kokila" pitchFamily="34" charset="0"/>
                <a:ea typeface="Arial Unicode MS" pitchFamily="34" charset="-128"/>
                <a:cs typeface="Kokila" pitchFamily="34" charset="0"/>
              </a:rPr>
              <a:t>5</a:t>
            </a:r>
            <a:r>
              <a:rPr lang="en-US" sz="8000" b="1" dirty="0">
                <a:ln>
                  <a:solidFill>
                    <a:srgbClr val="7030A0"/>
                  </a:solidFill>
                </a:ln>
                <a:solidFill>
                  <a:srgbClr val="C00000"/>
                </a:solidFill>
                <a:latin typeface="Kokila" pitchFamily="34" charset="0"/>
                <a:ea typeface="Arial Unicode MS" pitchFamily="34" charset="-128"/>
                <a:cs typeface="Kokila" pitchFamily="34" charset="0"/>
              </a:rPr>
              <a:t> JUNE 2023 </a:t>
            </a:r>
            <a:r>
              <a:rPr lang="en-US" sz="8000" b="1" dirty="0">
                <a:ln>
                  <a:solidFill>
                    <a:srgbClr val="7030A0"/>
                  </a:solidFill>
                </a:ln>
                <a:solidFill>
                  <a:srgbClr val="040F79"/>
                </a:solidFill>
                <a:latin typeface="Kokila" pitchFamily="34" charset="0"/>
                <a:ea typeface="Arial Unicode MS" pitchFamily="34" charset="-128"/>
                <a:cs typeface="Kokila" pitchFamily="34" charset="0"/>
              </a:rPr>
              <a:t>CURRENT AFFAIRS REVISION</a:t>
            </a:r>
            <a:endParaRPr lang="hi-IN" sz="80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3775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a:t>
            </a:r>
            <a:r>
              <a:rPr lang="hi-IN" sz="3600" b="1">
                <a:ln>
                  <a:solidFill>
                    <a:srgbClr val="C00000"/>
                  </a:solidFill>
                </a:ln>
                <a:solidFill>
                  <a:srgbClr val="C00000"/>
                </a:solidFill>
                <a:latin typeface="Kokila" pitchFamily="34" charset="0"/>
                <a:ea typeface="Arial Unicode MS" pitchFamily="34" charset="-128"/>
                <a:cs typeface="Kokila" pitchFamily="34" charset="0"/>
              </a:rPr>
              <a:t>से किस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राज्य को नशामुक्त बनाने के लिए ‘ओपीएस क्लीन’ नामक अभियान चलाया गया है?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 has launched a campaign named 'OPS Clean' to make it drug free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पंजाब / Punjab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मध्य प्रदेश / Madhya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उत्तराखंड / Uttrakhand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51469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7143E947-78E8-A482-0E2B-46575CD4D7D3}"/>
              </a:ext>
            </a:extLst>
          </p:cNvPr>
          <p:cNvPicPr>
            <a:picLocks noChangeAspect="1"/>
          </p:cNvPicPr>
          <p:nvPr/>
        </p:nvPicPr>
        <p:blipFill>
          <a:blip r:embed="rId2"/>
          <a:stretch>
            <a:fillRect/>
          </a:stretch>
        </p:blipFill>
        <p:spPr>
          <a:xfrm>
            <a:off x="6402355" y="1197427"/>
            <a:ext cx="4952999" cy="4952999"/>
          </a:xfrm>
          <a:prstGeom prst="rect">
            <a:avLst/>
          </a:prstGeom>
        </p:spPr>
      </p:pic>
    </p:spTree>
    <p:extLst>
      <p:ext uri="{BB962C8B-B14F-4D97-AF65-F5344CB8AC3E}">
        <p14:creationId xmlns:p14="http://schemas.microsoft.com/office/powerpoint/2010/main" val="155986952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SAIL के अध्यक्ष के रूप में निम्न में से किसे नियुक्त किया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Chairman of SAIL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सविता चौहान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Savita Chauhan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नरेंद्र दास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Narendra Das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अमरेंदु प्रकाश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Amrendu</a:t>
            </a:r>
            <a:r>
              <a:rPr lang="en-IN" sz="3600" b="1" dirty="0">
                <a:ln>
                  <a:solidFill>
                    <a:srgbClr val="002060"/>
                  </a:solidFill>
                </a:ln>
                <a:solidFill>
                  <a:srgbClr val="040F79"/>
                </a:solidFill>
                <a:latin typeface="Kokila" pitchFamily="34" charset="0"/>
                <a:ea typeface="Arial Unicode MS" pitchFamily="34" charset="-128"/>
                <a:cs typeface="Kokila" pitchFamily="34" charset="0"/>
              </a:rPr>
              <a:t> Prakash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हरिओम रावत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Hariom Rawat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5225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एशिया में भारत ने हेलीकॉप्टर उड़ान के लिए निम्न में से किस तकनीक का उपयोग पहली बार किया है?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technology has been used by India for the first time in Asia for helicopter flying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अंबर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Ambar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गगन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Gagan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पवन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Pawan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Vayu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08470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देश के नेतृत्व वाले समुद्री गठबंधन (CMF) से संयुक्त अरब अमीरात ने अपनी सदस्यता समाप्त कर दी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UAE has terminated its membership of which of the following country-led Maritime Alliance (CMF)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ऑस्ट्रेलिया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Australia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70163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एनएबीएच </a:t>
            </a:r>
            <a:r>
              <a:rPr lang="en-IN" sz="3600" b="1" dirty="0">
                <a:ln>
                  <a:solidFill>
                    <a:srgbClr val="C00000"/>
                  </a:solidFill>
                </a:ln>
                <a:solidFill>
                  <a:srgbClr val="C00000"/>
                </a:solidFill>
                <a:latin typeface="Kokila" pitchFamily="34" charset="0"/>
                <a:ea typeface="Arial Unicode MS" pitchFamily="34" charset="-128"/>
                <a:cs typeface="Kokila" pitchFamily="34" charset="0"/>
              </a:rPr>
              <a:t>(N</a:t>
            </a:r>
            <a:r>
              <a:rPr lang="hi-IN" sz="3600" b="1" dirty="0">
                <a:ln>
                  <a:solidFill>
                    <a:srgbClr val="C00000"/>
                  </a:solidFill>
                </a:ln>
                <a:solidFill>
                  <a:srgbClr val="C00000"/>
                </a:solidFill>
                <a:latin typeface="Kokila" pitchFamily="34" charset="0"/>
                <a:ea typeface="Arial Unicode MS" pitchFamily="34" charset="-128"/>
                <a:cs typeface="Kokila" pitchFamily="34" charset="0"/>
              </a:rPr>
              <a:t>A</a:t>
            </a:r>
            <a:r>
              <a:rPr lang="en-IN" sz="3600" b="1" dirty="0">
                <a:ln>
                  <a:solidFill>
                    <a:srgbClr val="C00000"/>
                  </a:solidFill>
                </a:ln>
                <a:solidFill>
                  <a:srgbClr val="C00000"/>
                </a:solidFill>
                <a:latin typeface="Kokila" pitchFamily="34" charset="0"/>
                <a:ea typeface="Arial Unicode MS" pitchFamily="34" charset="-128"/>
                <a:cs typeface="Kokila" pitchFamily="34" charset="0"/>
              </a:rPr>
              <a:t>BH)</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द्वारा मान्यता प्राप्त करने वाला भारत का पहला एम्स (AIIMS) कौन बन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has become the first AIIMS in India to be accredited by N</a:t>
            </a:r>
            <a:r>
              <a:rPr lang="hi-IN" sz="3600" b="1" dirty="0">
                <a:ln>
                  <a:solidFill>
                    <a:srgbClr val="002060"/>
                  </a:solidFill>
                </a:ln>
                <a:solidFill>
                  <a:srgbClr val="040F79"/>
                </a:solidFill>
                <a:latin typeface="Kokila" pitchFamily="34" charset="0"/>
                <a:ea typeface="Arial Unicode MS" pitchFamily="34" charset="-128"/>
                <a:cs typeface="Kokila" pitchFamily="34" charset="0"/>
              </a:rPr>
              <a:t>A</a:t>
            </a:r>
            <a:r>
              <a:rPr lang="en-US" sz="3600" b="1" dirty="0">
                <a:ln>
                  <a:solidFill>
                    <a:srgbClr val="002060"/>
                  </a:solidFill>
                </a:ln>
                <a:solidFill>
                  <a:srgbClr val="040F79"/>
                </a:solidFill>
                <a:latin typeface="Kokila" pitchFamily="34" charset="0"/>
                <a:ea typeface="Arial Unicode MS" pitchFamily="34" charset="-128"/>
                <a:cs typeface="Kokila" pitchFamily="34" charset="0"/>
              </a:rPr>
              <a:t>BH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दिल्ली एम्स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Delhi AIIMS</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रूडकी एम्स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Rurki</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AIIMS</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नागपुर एम्स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Nagpur AIIMS</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लखनऊ एम्स / Lucknow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AIIMS</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65571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a:t>
            </a:r>
            <a:r>
              <a:rPr lang="hi-IN" sz="3200" b="1" dirty="0">
                <a:ln>
                  <a:solidFill>
                    <a:srgbClr val="C00000"/>
                  </a:solidFill>
                </a:ln>
                <a:solidFill>
                  <a:srgbClr val="C00000"/>
                </a:solidFill>
                <a:latin typeface="Kokila" pitchFamily="34" charset="0"/>
                <a:ea typeface="Arial Unicode MS" pitchFamily="34" charset="-128"/>
                <a:cs typeface="Kokila" pitchFamily="34" charset="0"/>
              </a:rPr>
              <a:t>6</a:t>
            </a: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	सेलेस्टे साउलो को संयुक्त राष्ट्र मौसम एजेंसी की पहली महिला प्रमुख के रूप में चुना गया है। वे किस देश से संबंधित हैं? </a:t>
            </a:r>
          </a:p>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Celeste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Saulo</a:t>
            </a:r>
            <a:r>
              <a:rPr lang="en-US" sz="3200" b="1" dirty="0">
                <a:ln>
                  <a:solidFill>
                    <a:srgbClr val="002060"/>
                  </a:solidFill>
                </a:ln>
                <a:solidFill>
                  <a:srgbClr val="040F79"/>
                </a:solidFill>
                <a:latin typeface="Kokila" pitchFamily="34" charset="0"/>
                <a:ea typeface="Arial Unicode MS" pitchFamily="34" charset="-128"/>
                <a:cs typeface="Kokila" pitchFamily="34" charset="0"/>
              </a:rPr>
              <a:t> has been selected as the first female head of the United Nations Meteorological Agency. Which country do they belong to?</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अर्जेंटीना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Arjentina</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स्वीडन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Sweeden</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फिनलैंड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Finland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मेक्सिको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Mexico </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endParaRPr lang="en-US"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51438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7</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अभी हाल ही में भारत की पहली डीलक्स ट्रेन – डेक्कन क्वीन की कौनसी वर्षगाँठ मनाई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anniversary of India's first deluxe train – Deccan Queen was celebrated recently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75 वीं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75th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86 वीं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86th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93 वीं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93rd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100 वीं</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100th</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12009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8</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अमा एता एडू निम्न में से किस देश की प्रसिद्द लेखिका हैं जिनका हाल ही में निधन हो गया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Ama Eta Edu is the famous writer of which of the following country who passed away recently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घाना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Ghana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नाइजीरिया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Nigeria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सूडान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Sudan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अंगोला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Angola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418614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170646"/>
          </a:xfrm>
          <a:prstGeom prst="rect">
            <a:avLst/>
          </a:prstGeom>
          <a:noFill/>
        </p:spPr>
        <p:txBody>
          <a:bodyPr wrap="square" rtlCol="0">
            <a:spAutoFit/>
          </a:bodyPr>
          <a:lstStyle/>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Q</a:t>
            </a:r>
            <a:r>
              <a:rPr lang="hi-IN" sz="3300" b="1" dirty="0">
                <a:ln>
                  <a:solidFill>
                    <a:srgbClr val="C00000"/>
                  </a:solidFill>
                </a:ln>
                <a:solidFill>
                  <a:srgbClr val="C00000"/>
                </a:solidFill>
                <a:latin typeface="Kokila" pitchFamily="34" charset="0"/>
                <a:ea typeface="Arial Unicode MS" pitchFamily="34" charset="-128"/>
                <a:cs typeface="Kokila" pitchFamily="34" charset="0"/>
              </a:rPr>
              <a:t>9</a:t>
            </a: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hi-IN" sz="3300" b="1" dirty="0">
                <a:ln>
                  <a:solidFill>
                    <a:srgbClr val="C00000"/>
                  </a:solidFill>
                </a:ln>
                <a:solidFill>
                  <a:srgbClr val="C00000"/>
                </a:solidFill>
                <a:latin typeface="Kokila" pitchFamily="34" charset="0"/>
                <a:ea typeface="Arial Unicode MS" pitchFamily="34" charset="-128"/>
                <a:cs typeface="Kokila" pitchFamily="34" charset="0"/>
              </a:rPr>
              <a:t>	निम्न में से कौन भारतीय सेना में कर्नल रैंक पर प्रमोट होने वाली पहली भारतीय महिला आर्मी अफसर बन गयी हैं ? </a:t>
            </a:r>
          </a:p>
          <a:p>
            <a:pPr marL="1077913" lvl="1" indent="-1077913" algn="just">
              <a:tabLst>
                <a:tab pos="627063" algn="l"/>
                <a:tab pos="1082675" algn="l"/>
              </a:tabLst>
            </a:pPr>
            <a:r>
              <a:rPr lang="hi-IN" sz="3300" b="1" dirty="0">
                <a:ln>
                  <a:solidFill>
                    <a:srgbClr val="C00000"/>
                  </a:solidFill>
                </a:ln>
                <a:solidFill>
                  <a:srgbClr val="C00000"/>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become the first Indian woman army officer to be promoted to the rank of colonel in the Indian Army ?</a:t>
            </a: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पोनुंग डोमिंग / Ponung Doming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b)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गीता राणा / </a:t>
            </a:r>
            <a:r>
              <a:rPr lang="en-IN" sz="3300" b="1" dirty="0">
                <a:ln>
                  <a:solidFill>
                    <a:srgbClr val="002060"/>
                  </a:solidFill>
                </a:ln>
                <a:solidFill>
                  <a:srgbClr val="040F79"/>
                </a:solidFill>
                <a:latin typeface="Kokila" pitchFamily="34" charset="0"/>
                <a:ea typeface="Arial Unicode MS" pitchFamily="34" charset="-128"/>
                <a:cs typeface="Kokila" pitchFamily="34" charset="0"/>
              </a:rPr>
              <a:t>Geeta Rana</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c)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तानिया शेरगिल / </a:t>
            </a:r>
            <a:r>
              <a:rPr lang="en-IN" sz="3300" b="1" dirty="0">
                <a:ln>
                  <a:solidFill>
                    <a:srgbClr val="002060"/>
                  </a:solidFill>
                </a:ln>
                <a:solidFill>
                  <a:srgbClr val="040F79"/>
                </a:solidFill>
                <a:latin typeface="Kokila" pitchFamily="34" charset="0"/>
                <a:ea typeface="Arial Unicode MS" pitchFamily="34" charset="-128"/>
                <a:cs typeface="Kokila" pitchFamily="34" charset="0"/>
              </a:rPr>
              <a:t>Tania </a:t>
            </a:r>
            <a:r>
              <a:rPr lang="en-IN" sz="3300" b="1" dirty="0" err="1">
                <a:ln>
                  <a:solidFill>
                    <a:srgbClr val="002060"/>
                  </a:solidFill>
                </a:ln>
                <a:solidFill>
                  <a:srgbClr val="040F79"/>
                </a:solidFill>
                <a:latin typeface="Kokila" pitchFamily="34" charset="0"/>
                <a:ea typeface="Arial Unicode MS" pitchFamily="34" charset="-128"/>
                <a:cs typeface="Kokila" pitchFamily="34" charset="0"/>
              </a:rPr>
              <a:t>Shergill</a:t>
            </a: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d)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शालिनी सिंह / Shalini Singh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15650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दिन विश्व साइकिल दिवस मनाया जाता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days is the World Bicycle Day celebrated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 जून / 2 June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जून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June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जून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June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5</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जून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5</a:t>
            </a:r>
            <a:r>
              <a:rPr lang="hi-IN" sz="3600" b="1" dirty="0">
                <a:ln>
                  <a:solidFill>
                    <a:srgbClr val="002060"/>
                  </a:solidFill>
                </a:ln>
                <a:solidFill>
                  <a:srgbClr val="040F79"/>
                </a:solidFill>
                <a:latin typeface="Kokila" pitchFamily="34" charset="0"/>
                <a:ea typeface="Arial Unicode MS" pitchFamily="34" charset="-128"/>
                <a:cs typeface="Kokila" pitchFamily="34" charset="0"/>
              </a:rPr>
              <a:t> June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62223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एडगर रिंकेविक्स को निम्न में से किस देश के राष्ट्रपति के रूप में नियुक्त किया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Edgar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Rinkewicz</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has been appointed as the President of which of the following country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स्वीडन / Sweeden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लातविया / Latavia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डेनमार्क / Denmark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अंगोला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Angola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97283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543440"/>
      </p:ext>
    </p:extLst>
  </p:cSld>
  <p:clrMapOvr>
    <a:masterClrMapping/>
  </p:clrMapOvr>
  <p:transition spd="med">
    <p:pull/>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Q12.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जारी की गयी इंटरब्रांड की बेस्ट इंडियन ब्रांड्स रिपोर्ट के अनुसार भारत का का सबसे मूल्यवान ब्रांड कौन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According to the recently released Interbrand's Best Indian Brands report, who is the most valuable brand in India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एयरटेल / Airtel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इंफोसिस / Infosys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जियो / Jio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टाटा कंसल्टेंसी सर्विसेज / TCS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7016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‘द पावर ऑफ़ वन थॉट : मास्टर योर माइंड’ नामक किताब किसके द्वारा लिखी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written the book 'The Power of One Thought: Master Your Mind'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बी. के. शिवानी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B.K. Shivani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आदित्य रॉय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Aditya Roy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नमन अरोड़ा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Naman Arora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चेतन भगत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Chetan Bhagat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42355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में से किसे UPSC सदस्य के रूप में नियुक्त किया गया है ? </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UPSC member recently</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अंकिता रॉय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Ankita Roy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मनोज सोनी / M</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noj Soni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राजशेखर /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Rajshekhar</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विद्युत बिहारी स्वैन / V</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idyut</a:t>
            </a:r>
            <a:r>
              <a:rPr lang="en-IN" sz="3600" b="1" dirty="0">
                <a:ln>
                  <a:solidFill>
                    <a:srgbClr val="002060"/>
                  </a:solidFill>
                </a:ln>
                <a:solidFill>
                  <a:srgbClr val="040F79"/>
                </a:solidFill>
                <a:latin typeface="Kokila" pitchFamily="34" charset="0"/>
                <a:ea typeface="Arial Unicode MS" pitchFamily="34" charset="-128"/>
                <a:cs typeface="Kokila" pitchFamily="34" charset="0"/>
              </a:rPr>
              <a:t> Bihari Swain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281087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किसे विश्व मौसम विज्ञान संगठन (WMO) के तीसरे उपाध्यक्ष के रूप में नियुक्त किया गया है ? </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been appointed as the third Vice President of the World Meteorological Organization (WMO)</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मृत्युंजय महापात्रा/</a:t>
            </a:r>
            <a:r>
              <a:rPr lang="en-IN" sz="3600" b="1" dirty="0">
                <a:ln>
                  <a:solidFill>
                    <a:srgbClr val="002060"/>
                  </a:solidFill>
                </a:ln>
                <a:solidFill>
                  <a:srgbClr val="040F79"/>
                </a:solidFill>
                <a:latin typeface="Kokila" pitchFamily="34" charset="0"/>
                <a:ea typeface="Arial Unicode MS" pitchFamily="34" charset="-128"/>
                <a:cs typeface="Kokila" pitchFamily="34" charset="0"/>
              </a:rPr>
              <a:t>Mrityunjay Mahapatra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शिव प्रताप</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a:t>
            </a:r>
            <a:r>
              <a:rPr lang="hi-IN" sz="3600" b="1" dirty="0">
                <a:ln>
                  <a:solidFill>
                    <a:srgbClr val="002060"/>
                  </a:solidFill>
                </a:ln>
                <a:solidFill>
                  <a:srgbClr val="040F79"/>
                </a:solidFill>
                <a:latin typeface="Kokila" pitchFamily="34" charset="0"/>
                <a:ea typeface="Arial Unicode MS" pitchFamily="34" charset="-128"/>
                <a:cs typeface="Kokila" pitchFamily="34" charset="0"/>
              </a:rPr>
              <a:t>Shiv Pratap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 शुक्ला</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Raj Shukla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अनुपम मित्तल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Anupam Mittal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5255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Q16.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देश में UWW रैंकिंग सीरीज कुश्ती का आयोजन किया गया जिसमें भारत के मनजीत ने कांस्य पदक जीता है ? </a:t>
            </a: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UWW Ranking Series Wrestling was organized in which India's Manjeet won bronze medal</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तुर्किये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err="1">
                <a:ln>
                  <a:solidFill>
                    <a:srgbClr val="002060"/>
                  </a:solidFill>
                </a:ln>
                <a:solidFill>
                  <a:srgbClr val="040F79"/>
                </a:solidFill>
                <a:latin typeface="Kokila" pitchFamily="34" charset="0"/>
                <a:ea typeface="Arial Unicode MS" pitchFamily="34" charset="-128"/>
                <a:cs typeface="Kokila" pitchFamily="34" charset="0"/>
              </a:rPr>
              <a:t>Turkiye</a:t>
            </a:r>
            <a:r>
              <a:rPr lang="en-IN" sz="34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किर्गिस्तान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err="1">
                <a:ln>
                  <a:solidFill>
                    <a:srgbClr val="002060"/>
                  </a:solidFill>
                </a:ln>
                <a:solidFill>
                  <a:srgbClr val="040F79"/>
                </a:solidFill>
                <a:latin typeface="Kokila" pitchFamily="34" charset="0"/>
                <a:ea typeface="Arial Unicode MS" pitchFamily="34" charset="-128"/>
                <a:cs typeface="Kokila" pitchFamily="34" charset="0"/>
              </a:rPr>
              <a:t>Kirgistan</a:t>
            </a:r>
            <a:r>
              <a:rPr lang="en-IN" sz="34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थाईलैंड / </a:t>
            </a:r>
            <a:r>
              <a:rPr lang="en-IN" sz="3400" b="1" dirty="0">
                <a:ln>
                  <a:solidFill>
                    <a:srgbClr val="002060"/>
                  </a:solidFill>
                </a:ln>
                <a:solidFill>
                  <a:srgbClr val="040F79"/>
                </a:solidFill>
                <a:latin typeface="Kokila" pitchFamily="34" charset="0"/>
                <a:ea typeface="Arial Unicode MS" pitchFamily="34" charset="-128"/>
                <a:cs typeface="Kokila" pitchFamily="34" charset="0"/>
              </a:rPr>
              <a:t>Thailand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d)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उज्बेकिस्तान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Uzbekistan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83919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E386E-6EEB-67FF-E0AE-A8F14094E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5"/>
            <a:ext cx="12192000" cy="6858000"/>
          </a:xfrm>
          <a:prstGeom prst="rect">
            <a:avLst/>
          </a:prstGeom>
        </p:spPr>
      </p:pic>
    </p:spTree>
    <p:extLst>
      <p:ext uri="{BB962C8B-B14F-4D97-AF65-F5344CB8AC3E}">
        <p14:creationId xmlns:p14="http://schemas.microsoft.com/office/powerpoint/2010/main" val="2745377544"/>
      </p:ext>
    </p:extLst>
  </p:cSld>
  <p:clrMapOvr>
    <a:masterClrMapping/>
  </p:clrMapOvr>
  <p:transition spd="med">
    <p:pull/>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622735938"/>
      </p:ext>
    </p:extLst>
  </p:cSld>
  <p:clrMapOvr>
    <a:masterClrMapping/>
  </p:clrMapOvr>
  <p:transition spd="med">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ACB69EBC-E1F2-A35D-C2AB-2BFD9C3FC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195" y="1090125"/>
            <a:ext cx="5204927" cy="5204927"/>
          </a:xfrm>
          <a:prstGeom prst="rect">
            <a:avLst/>
          </a:prstGeom>
        </p:spPr>
      </p:pic>
    </p:spTree>
    <p:extLst>
      <p:ext uri="{BB962C8B-B14F-4D97-AF65-F5344CB8AC3E}">
        <p14:creationId xmlns:p14="http://schemas.microsoft.com/office/powerpoint/2010/main" val="382711698"/>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CF853-7204-5ABD-CE14-515A0808E1AD}"/>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4" name="Picture 3">
            <a:extLst>
              <a:ext uri="{FF2B5EF4-FFF2-40B4-BE49-F238E27FC236}">
                <a16:creationId xmlns:a16="http://schemas.microsoft.com/office/drawing/2014/main" id="{3FF5D6FD-0C61-1141-F0F9-4C49A1A3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209" y="858416"/>
            <a:ext cx="5673012" cy="5673012"/>
          </a:xfrm>
          <a:prstGeom prst="rect">
            <a:avLst/>
          </a:prstGeom>
        </p:spPr>
      </p:pic>
    </p:spTree>
    <p:extLst>
      <p:ext uri="{BB962C8B-B14F-4D97-AF65-F5344CB8AC3E}">
        <p14:creationId xmlns:p14="http://schemas.microsoft.com/office/powerpoint/2010/main" val="577632890"/>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92501-056C-0A2D-5A17-7248CF463C5D}"/>
              </a:ext>
            </a:extLst>
          </p:cNvPr>
          <p:cNvPicPr>
            <a:picLocks noChangeAspect="1"/>
          </p:cNvPicPr>
          <p:nvPr/>
        </p:nvPicPr>
        <p:blipFill>
          <a:blip r:embed="rId2"/>
          <a:stretch>
            <a:fillRect/>
          </a:stretch>
        </p:blipFill>
        <p:spPr>
          <a:xfrm>
            <a:off x="6402355" y="1197427"/>
            <a:ext cx="4952999" cy="4952999"/>
          </a:xfrm>
          <a:prstGeom prst="rect">
            <a:avLst/>
          </a:prstGeom>
        </p:spPr>
      </p:pic>
      <p:sp>
        <p:nvSpPr>
          <p:cNvPr id="4" name="TextBox 3">
            <a:extLst>
              <a:ext uri="{FF2B5EF4-FFF2-40B4-BE49-F238E27FC236}">
                <a16:creationId xmlns:a16="http://schemas.microsoft.com/office/drawing/2014/main" id="{D91499D5-6BA5-A073-66F6-C3EAD3ACF32A}"/>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spTree>
    <p:extLst>
      <p:ext uri="{BB962C8B-B14F-4D97-AF65-F5344CB8AC3E}">
        <p14:creationId xmlns:p14="http://schemas.microsoft.com/office/powerpoint/2010/main" val="266107197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1E38AB9-8315-4EFC-9F7B-81FE276BD2C4}"/>
              </a:ext>
            </a:extLst>
          </p:cNvPr>
          <p:cNvSpPr txBox="1"/>
          <p:nvPr/>
        </p:nvSpPr>
        <p:spPr>
          <a:xfrm>
            <a:off x="5646400" y="858670"/>
            <a:ext cx="6066610" cy="1015663"/>
          </a:xfrm>
          <a:prstGeom prst="rect">
            <a:avLst/>
          </a:prstGeom>
          <a:noFill/>
          <a:ln>
            <a:noFill/>
          </a:ln>
        </p:spPr>
        <p:txBody>
          <a:bodyPr wrap="square" rtlCol="0" anchor="ctr">
            <a:spAutoFit/>
          </a:bodyPr>
          <a:lstStyle/>
          <a:p>
            <a:pPr algn="ctr"/>
            <a:r>
              <a:rPr lang="en-US" altLang="ko-KR" sz="6000" b="1" u="sng" dirty="0">
                <a:cs typeface="Arial" pitchFamily="34" charset="0"/>
              </a:rPr>
              <a:t>Exam Covered </a:t>
            </a:r>
          </a:p>
        </p:txBody>
      </p:sp>
      <p:sp>
        <p:nvSpPr>
          <p:cNvPr id="6" name="TextBox 5">
            <a:extLst>
              <a:ext uri="{FF2B5EF4-FFF2-40B4-BE49-F238E27FC236}">
                <a16:creationId xmlns:a16="http://schemas.microsoft.com/office/drawing/2014/main" id="{F1E38AB9-8315-4EFC-9F7B-81FE276BD2C4}"/>
              </a:ext>
            </a:extLst>
          </p:cNvPr>
          <p:cNvSpPr txBox="1"/>
          <p:nvPr/>
        </p:nvSpPr>
        <p:spPr>
          <a:xfrm>
            <a:off x="4777272" y="2527663"/>
            <a:ext cx="7090331" cy="3170099"/>
          </a:xfrm>
          <a:prstGeom prst="rect">
            <a:avLst/>
          </a:prstGeom>
          <a:noFill/>
          <a:ln>
            <a:noFill/>
          </a:ln>
        </p:spPr>
        <p:txBody>
          <a:bodyPr wrap="square" rtlCol="0" anchor="ctr">
            <a:spAutoFit/>
          </a:bodyPr>
          <a:lstStyle/>
          <a:p>
            <a:pPr algn="ctr"/>
            <a:r>
              <a:rPr lang="en-US" altLang="ko-KR" sz="4000" b="1" dirty="0">
                <a:latin typeface="Arial Unicode MS" pitchFamily="34" charset="-128"/>
                <a:ea typeface="Arial Unicode MS" pitchFamily="34" charset="-128"/>
                <a:cs typeface="Arial Unicode MS" pitchFamily="34" charset="-128"/>
              </a:rPr>
              <a:t>SSC CGL, GD, CHSL , MTS, DELHI POLICE &amp; Railway </a:t>
            </a:r>
          </a:p>
          <a:p>
            <a:pPr algn="ctr"/>
            <a:r>
              <a:rPr lang="hi-IN" altLang="ko-KR" sz="4000" b="1" dirty="0">
                <a:solidFill>
                  <a:srgbClr val="C00000"/>
                </a:solidFill>
                <a:latin typeface="Arial Unicode MS" pitchFamily="34" charset="-128"/>
                <a:ea typeface="Arial Unicode MS" pitchFamily="34" charset="-128"/>
                <a:cs typeface="Arial Unicode MS" pitchFamily="34" charset="-128"/>
              </a:rPr>
              <a:t>नोट : यह करेंट अफेयर्स सभी राज्य के राज्यस्तरीय एवं PSC  परीक्षाओं के लिए उपयोगी है । </a:t>
            </a:r>
            <a:endParaRPr lang="en-US" altLang="ko-KR" sz="4000" b="1" dirty="0">
              <a:solidFill>
                <a:srgbClr val="C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4821500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4564712"/>
      </p:ext>
    </p:extLst>
  </p:cSld>
  <p:clrMapOvr>
    <a:masterClrMapping/>
  </p:clrMapOvr>
  <p:transition spd="med">
    <p:pull/>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0F69422-D47B-4E14-A863-7A7E3B8A78EC}"/>
              </a:ext>
            </a:extLst>
          </p:cNvPr>
          <p:cNvSpPr txBox="1"/>
          <p:nvPr/>
        </p:nvSpPr>
        <p:spPr>
          <a:xfrm>
            <a:off x="9951414" y="6196527"/>
            <a:ext cx="45719" cy="461665"/>
          </a:xfrm>
          <a:prstGeom prst="rect">
            <a:avLst/>
          </a:prstGeom>
          <a:noFill/>
        </p:spPr>
        <p:txBody>
          <a:bodyPr wrap="square" lIns="91440" tIns="45720" rIns="91440" bIns="45720" rtlCol="0">
            <a:spAutoFit/>
          </a:bodyPr>
          <a:lstStyle/>
          <a:p>
            <a:endParaRPr lang="en-IN" sz="2400" dirty="0"/>
          </a:p>
        </p:txBody>
      </p:sp>
      <p:pic>
        <p:nvPicPr>
          <p:cNvPr id="2" name="Picture 1">
            <a:extLst>
              <a:ext uri="{FF2B5EF4-FFF2-40B4-BE49-F238E27FC236}">
                <a16:creationId xmlns:a16="http://schemas.microsoft.com/office/drawing/2014/main" id="{DCA88338-FB36-E60C-B1E6-C8AB40484E4A}"/>
              </a:ext>
            </a:extLst>
          </p:cNvPr>
          <p:cNvPicPr>
            <a:picLocks noChangeAspect="1"/>
          </p:cNvPicPr>
          <p:nvPr/>
        </p:nvPicPr>
        <p:blipFill>
          <a:blip r:embed="rId2"/>
          <a:stretch>
            <a:fillRect/>
          </a:stretch>
        </p:blipFill>
        <p:spPr>
          <a:xfrm>
            <a:off x="11092743" y="-3884"/>
            <a:ext cx="1099259" cy="1167101"/>
          </a:xfrm>
          <a:prstGeom prst="rect">
            <a:avLst/>
          </a:prstGeom>
        </p:spPr>
      </p:pic>
      <p:sp>
        <p:nvSpPr>
          <p:cNvPr id="3" name="TextBox 2">
            <a:extLst>
              <a:ext uri="{FF2B5EF4-FFF2-40B4-BE49-F238E27FC236}">
                <a16:creationId xmlns:a16="http://schemas.microsoft.com/office/drawing/2014/main" id="{DB57A54E-BC64-B667-3D42-96BCA91EAC93}"/>
              </a:ext>
            </a:extLst>
          </p:cNvPr>
          <p:cNvSpPr txBox="1"/>
          <p:nvPr/>
        </p:nvSpPr>
        <p:spPr>
          <a:xfrm>
            <a:off x="26378" y="4583"/>
            <a:ext cx="11066364" cy="584775"/>
          </a:xfrm>
          <a:prstGeom prst="rect">
            <a:avLst/>
          </a:prstGeom>
          <a:solidFill>
            <a:schemeClr val="tx1"/>
          </a:solidFill>
        </p:spPr>
        <p:txBody>
          <a:bodyPr wrap="square" rtlCol="0">
            <a:spAutoFit/>
          </a:bodyPr>
          <a:lstStyle/>
          <a:p>
            <a:pPr algn="ctr">
              <a:defRPr/>
            </a:pPr>
            <a:r>
              <a:rPr lang="en-US" sz="3200" b="1" dirty="0">
                <a:ln>
                  <a:solidFill>
                    <a:schemeClr val="bg1"/>
                  </a:solidFill>
                </a:ln>
                <a:solidFill>
                  <a:schemeClr val="bg1"/>
                </a:solidFill>
                <a:latin typeface="Palatino Linotype" pitchFamily="18" charset="0"/>
                <a:cs typeface="Kokila" pitchFamily="34" charset="0"/>
              </a:rPr>
              <a:t>THE </a:t>
            </a:r>
            <a:r>
              <a:rPr lang="en-US" sz="3200" b="1" dirty="0">
                <a:ln>
                  <a:solidFill>
                    <a:srgbClr val="FFFF00"/>
                  </a:solidFill>
                </a:ln>
                <a:solidFill>
                  <a:srgbClr val="FFFF00"/>
                </a:solidFill>
                <a:latin typeface="Palatino Linotype" pitchFamily="18" charset="0"/>
                <a:cs typeface="Kokila" pitchFamily="34" charset="0"/>
              </a:rPr>
              <a:t>10 MINUTES SHOW </a:t>
            </a:r>
            <a:r>
              <a:rPr lang="en-US" sz="3200" b="1" dirty="0">
                <a:ln>
                  <a:solidFill>
                    <a:schemeClr val="bg1"/>
                  </a:solidFill>
                </a:ln>
                <a:solidFill>
                  <a:schemeClr val="bg1"/>
                </a:solidFill>
                <a:latin typeface="Palatino Linotype" pitchFamily="18" charset="0"/>
                <a:cs typeface="Kokila" pitchFamily="34" charset="0"/>
              </a:rPr>
              <a:t>by </a:t>
            </a:r>
            <a:r>
              <a:rPr lang="en-US" sz="3200" b="1" dirty="0" err="1">
                <a:ln>
                  <a:solidFill>
                    <a:schemeClr val="bg1"/>
                  </a:solidFill>
                </a:ln>
                <a:solidFill>
                  <a:schemeClr val="bg1"/>
                </a:solidFill>
                <a:latin typeface="Palatino Linotype" pitchFamily="18" charset="0"/>
                <a:cs typeface="Kokila" pitchFamily="34" charset="0"/>
              </a:rPr>
              <a:t>Ashutosh</a:t>
            </a:r>
            <a:r>
              <a:rPr lang="en-US" sz="3200" b="1" dirty="0">
                <a:ln>
                  <a:solidFill>
                    <a:schemeClr val="bg1"/>
                  </a:solidFill>
                </a:ln>
                <a:solidFill>
                  <a:schemeClr val="bg1"/>
                </a:solidFill>
                <a:latin typeface="Palatino Linotype" pitchFamily="18" charset="0"/>
                <a:cs typeface="Kokila" pitchFamily="34" charset="0"/>
              </a:rPr>
              <a:t> </a:t>
            </a:r>
            <a:r>
              <a:rPr lang="en-US" sz="3200" b="1" dirty="0" err="1">
                <a:ln>
                  <a:solidFill>
                    <a:schemeClr val="bg1"/>
                  </a:solidFill>
                </a:ln>
                <a:solidFill>
                  <a:schemeClr val="bg1"/>
                </a:solidFill>
                <a:latin typeface="Palatino Linotype" pitchFamily="18" charset="0"/>
                <a:cs typeface="Kokila" pitchFamily="34" charset="0"/>
              </a:rPr>
              <a:t>Tripathi</a:t>
            </a:r>
            <a:endParaRPr lang="en-US" sz="3200" b="1" dirty="0">
              <a:ln>
                <a:solidFill>
                  <a:schemeClr val="bg1"/>
                </a:solidFill>
              </a:ln>
              <a:solidFill>
                <a:schemeClr val="bg1"/>
              </a:solidFill>
              <a:latin typeface="Palatino Linotype" pitchFamily="18" charset="0"/>
              <a:cs typeface="Kokila" pitchFamily="34" charset="0"/>
            </a:endParaRPr>
          </a:p>
        </p:txBody>
      </p:sp>
      <p:sp>
        <p:nvSpPr>
          <p:cNvPr id="4" name="TextBox 3">
            <a:extLst>
              <a:ext uri="{FF2B5EF4-FFF2-40B4-BE49-F238E27FC236}">
                <a16:creationId xmlns:a16="http://schemas.microsoft.com/office/drawing/2014/main" id="{08E481B1-DFC0-62DF-AEA0-63A8FA5AEC1B}"/>
              </a:ext>
            </a:extLst>
          </p:cNvPr>
          <p:cNvSpPr txBox="1"/>
          <p:nvPr/>
        </p:nvSpPr>
        <p:spPr>
          <a:xfrm>
            <a:off x="26378" y="629737"/>
            <a:ext cx="11066364" cy="502766"/>
          </a:xfrm>
          <a:prstGeom prst="rect">
            <a:avLst/>
          </a:prstGeom>
          <a:solidFill>
            <a:srgbClr val="F2F2F2"/>
          </a:solidFill>
        </p:spPr>
        <p:txBody>
          <a:bodyPr wrap="square" rtlCol="0">
            <a:spAutoFit/>
          </a:bodyPr>
          <a:lstStyle/>
          <a:p>
            <a:pPr algn="ctr"/>
            <a:r>
              <a:rPr lang="hi-IN" sz="2667" b="1" cap="all" dirty="0">
                <a:latin typeface="Nirmala UI" pitchFamily="34" charset="0"/>
                <a:ea typeface="Nirmala UI" pitchFamily="34" charset="0"/>
                <a:cs typeface="Nirmala UI" pitchFamily="34" charset="0"/>
              </a:rPr>
              <a:t>सैन्य अभ्यास </a:t>
            </a:r>
            <a:r>
              <a:rPr lang="en-US" sz="2667" b="1" cap="all" dirty="0">
                <a:latin typeface="Nirmala UI" pitchFamily="34" charset="0"/>
                <a:ea typeface="Nirmala UI" pitchFamily="34" charset="0"/>
                <a:cs typeface="Nirmala UI" pitchFamily="34" charset="0"/>
              </a:rPr>
              <a:t>2022</a:t>
            </a:r>
            <a:endParaRPr lang="en-IN" sz="2667" b="1" cap="all" dirty="0">
              <a:latin typeface="Nirmala UI" pitchFamily="34" charset="0"/>
              <a:ea typeface="Nirmala UI" pitchFamily="34" charset="0"/>
              <a:cs typeface="Nirmala UI" pitchFamily="34" charset="0"/>
            </a:endParaRPr>
          </a:p>
        </p:txBody>
      </p:sp>
      <p:pic>
        <p:nvPicPr>
          <p:cNvPr id="5" name="Picture 4">
            <a:extLst>
              <a:ext uri="{FF2B5EF4-FFF2-40B4-BE49-F238E27FC236}">
                <a16:creationId xmlns:a16="http://schemas.microsoft.com/office/drawing/2014/main" id="{91D4C854-0615-049E-FCFF-3E159B5F1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320" y="35339"/>
            <a:ext cx="1123680" cy="968736"/>
          </a:xfrm>
          <a:prstGeom prst="rect">
            <a:avLst/>
          </a:prstGeom>
        </p:spPr>
      </p:pic>
      <p:pic>
        <p:nvPicPr>
          <p:cNvPr id="11" name="Picture 10">
            <a:extLst>
              <a:ext uri="{FF2B5EF4-FFF2-40B4-BE49-F238E27FC236}">
                <a16:creationId xmlns:a16="http://schemas.microsoft.com/office/drawing/2014/main" id="{9FD483B2-B12D-9F71-7161-A89E6D1EB081}"/>
              </a:ext>
            </a:extLst>
          </p:cNvPr>
          <p:cNvPicPr>
            <a:picLocks noChangeAspect="1"/>
          </p:cNvPicPr>
          <p:nvPr/>
        </p:nvPicPr>
        <p:blipFill>
          <a:blip r:embed="rId4"/>
          <a:stretch>
            <a:fillRect/>
          </a:stretch>
        </p:blipFill>
        <p:spPr>
          <a:xfrm>
            <a:off x="4898069" y="1234725"/>
            <a:ext cx="2447260" cy="2447260"/>
          </a:xfrm>
          <a:prstGeom prst="rect">
            <a:avLst/>
          </a:prstGeom>
        </p:spPr>
      </p:pic>
      <p:pic>
        <p:nvPicPr>
          <p:cNvPr id="13" name="Picture 12">
            <a:extLst>
              <a:ext uri="{FF2B5EF4-FFF2-40B4-BE49-F238E27FC236}">
                <a16:creationId xmlns:a16="http://schemas.microsoft.com/office/drawing/2014/main" id="{EF43FBD0-2181-9F1F-797F-6E325E7C4619}"/>
              </a:ext>
            </a:extLst>
          </p:cNvPr>
          <p:cNvPicPr>
            <a:picLocks noChangeAspect="1"/>
          </p:cNvPicPr>
          <p:nvPr/>
        </p:nvPicPr>
        <p:blipFill>
          <a:blip r:embed="rId5"/>
          <a:stretch>
            <a:fillRect/>
          </a:stretch>
        </p:blipFill>
        <p:spPr>
          <a:xfrm>
            <a:off x="8187074" y="1234725"/>
            <a:ext cx="2447260" cy="2447260"/>
          </a:xfrm>
          <a:prstGeom prst="rect">
            <a:avLst/>
          </a:prstGeom>
        </p:spPr>
      </p:pic>
      <p:pic>
        <p:nvPicPr>
          <p:cNvPr id="15" name="Picture 14">
            <a:extLst>
              <a:ext uri="{FF2B5EF4-FFF2-40B4-BE49-F238E27FC236}">
                <a16:creationId xmlns:a16="http://schemas.microsoft.com/office/drawing/2014/main" id="{854C3B3F-41E1-8529-E92E-7B4283F787D4}"/>
              </a:ext>
            </a:extLst>
          </p:cNvPr>
          <p:cNvPicPr>
            <a:picLocks noChangeAspect="1"/>
          </p:cNvPicPr>
          <p:nvPr/>
        </p:nvPicPr>
        <p:blipFill>
          <a:blip r:embed="rId6"/>
          <a:stretch>
            <a:fillRect/>
          </a:stretch>
        </p:blipFill>
        <p:spPr>
          <a:xfrm>
            <a:off x="4898068" y="3960628"/>
            <a:ext cx="2447259" cy="2447259"/>
          </a:xfrm>
          <a:prstGeom prst="rect">
            <a:avLst/>
          </a:prstGeom>
        </p:spPr>
      </p:pic>
      <p:pic>
        <p:nvPicPr>
          <p:cNvPr id="18" name="Picture 17">
            <a:extLst>
              <a:ext uri="{FF2B5EF4-FFF2-40B4-BE49-F238E27FC236}">
                <a16:creationId xmlns:a16="http://schemas.microsoft.com/office/drawing/2014/main" id="{1EE0C5C6-4150-F0F6-77FD-81031C8831DB}"/>
              </a:ext>
            </a:extLst>
          </p:cNvPr>
          <p:cNvPicPr>
            <a:picLocks noChangeAspect="1"/>
          </p:cNvPicPr>
          <p:nvPr/>
        </p:nvPicPr>
        <p:blipFill>
          <a:blip r:embed="rId7"/>
          <a:stretch>
            <a:fillRect/>
          </a:stretch>
        </p:blipFill>
        <p:spPr>
          <a:xfrm>
            <a:off x="8187073" y="3960628"/>
            <a:ext cx="2447259" cy="2447259"/>
          </a:xfrm>
          <a:prstGeom prst="rect">
            <a:avLst/>
          </a:prstGeom>
        </p:spPr>
      </p:pic>
      <p:pic>
        <p:nvPicPr>
          <p:cNvPr id="7" name="Picture 6">
            <a:extLst>
              <a:ext uri="{FF2B5EF4-FFF2-40B4-BE49-F238E27FC236}">
                <a16:creationId xmlns:a16="http://schemas.microsoft.com/office/drawing/2014/main" id="{F0313DFB-431E-A6C3-DF6A-9C5ABBD32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7669942"/>
      </p:ext>
    </p:extLst>
  </p:cSld>
  <p:clrMapOvr>
    <a:masterClrMapping/>
  </p:clrMapOvr>
  <p:transition spd="med">
    <p:pull/>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987DAE-C42D-4090-9A71-DCE13320B80F}"/>
              </a:ext>
            </a:extLst>
          </p:cNvPr>
          <p:cNvSpPr txBox="1"/>
          <p:nvPr/>
        </p:nvSpPr>
        <p:spPr>
          <a:xfrm>
            <a:off x="6143070" y="783468"/>
            <a:ext cx="5919019" cy="1938992"/>
          </a:xfrm>
          <a:prstGeom prst="rect">
            <a:avLst/>
          </a:prstGeom>
          <a:noFill/>
        </p:spPr>
        <p:txBody>
          <a:bodyPr wrap="square" rtlCol="0">
            <a:spAutoFit/>
          </a:bodyPr>
          <a:lstStyle/>
          <a:p>
            <a:pPr algn="ctr"/>
            <a:r>
              <a:rPr lang="en-IN" sz="4000" b="1" dirty="0">
                <a:latin typeface="Berlin Sans FB Demi" panose="020E0802020502020306" pitchFamily="34" charset="0"/>
              </a:rPr>
              <a:t>For Maximum Discount on any batch and video course</a:t>
            </a:r>
          </a:p>
        </p:txBody>
      </p:sp>
      <p:grpSp>
        <p:nvGrpSpPr>
          <p:cNvPr id="6" name="Group 5">
            <a:extLst>
              <a:ext uri="{FF2B5EF4-FFF2-40B4-BE49-F238E27FC236}">
                <a16:creationId xmlns:a16="http://schemas.microsoft.com/office/drawing/2014/main" id="{B83899CD-1E33-4CD7-A324-E23BCFC5FB53}"/>
              </a:ext>
            </a:extLst>
          </p:cNvPr>
          <p:cNvGrpSpPr/>
          <p:nvPr/>
        </p:nvGrpSpPr>
        <p:grpSpPr>
          <a:xfrm>
            <a:off x="6396033" y="3404030"/>
            <a:ext cx="5273963" cy="1071418"/>
            <a:chOff x="6225310" y="3980873"/>
            <a:chExt cx="5273963" cy="1071418"/>
          </a:xfrm>
        </p:grpSpPr>
        <p:sp>
          <p:nvSpPr>
            <p:cNvPr id="7" name="Rectangle 6">
              <a:extLst>
                <a:ext uri="{FF2B5EF4-FFF2-40B4-BE49-F238E27FC236}">
                  <a16:creationId xmlns:a16="http://schemas.microsoft.com/office/drawing/2014/main" id="{D7F0E85B-8BF7-4FBC-96FA-97757CC57EB9}"/>
                </a:ext>
              </a:extLst>
            </p:cNvPr>
            <p:cNvSpPr/>
            <p:nvPr/>
          </p:nvSpPr>
          <p:spPr>
            <a:xfrm>
              <a:off x="8774545" y="3980873"/>
              <a:ext cx="2724728" cy="107141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FF0000"/>
                  </a:solidFill>
                </a:rPr>
                <a:t>  </a:t>
              </a:r>
              <a:r>
                <a:rPr lang="en-IN" sz="4400" b="1" dirty="0">
                  <a:solidFill>
                    <a:srgbClr val="FF0000"/>
                  </a:solidFill>
                  <a:latin typeface="Arial Black" panose="020B0A04020102020204" pitchFamily="34" charset="0"/>
                </a:rPr>
                <a:t>  </a:t>
              </a:r>
              <a:r>
                <a:rPr lang="en-IN" sz="5400" b="1" dirty="0">
                  <a:solidFill>
                    <a:srgbClr val="FF0000"/>
                  </a:solidFill>
                  <a:latin typeface="Arial Black" panose="020B0A04020102020204" pitchFamily="34" charset="0"/>
                </a:rPr>
                <a:t>Y182</a:t>
              </a:r>
              <a:endParaRPr lang="en-IN" sz="2400" b="1" dirty="0">
                <a:solidFill>
                  <a:srgbClr val="FF0000"/>
                </a:solidFill>
                <a:latin typeface="Arial Black" panose="020B0A04020102020204" pitchFamily="34" charset="0"/>
              </a:endParaRPr>
            </a:p>
          </p:txBody>
        </p:sp>
        <p:sp>
          <p:nvSpPr>
            <p:cNvPr id="8" name="Arrow: Pentagon 7">
              <a:extLst>
                <a:ext uri="{FF2B5EF4-FFF2-40B4-BE49-F238E27FC236}">
                  <a16:creationId xmlns:a16="http://schemas.microsoft.com/office/drawing/2014/main" id="{405E526D-ABAE-4BC3-80D6-9E1E59F30FC1}"/>
                </a:ext>
              </a:extLst>
            </p:cNvPr>
            <p:cNvSpPr/>
            <p:nvPr/>
          </p:nvSpPr>
          <p:spPr>
            <a:xfrm>
              <a:off x="6225310" y="3980873"/>
              <a:ext cx="3334327" cy="1071418"/>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023262"/>
                  </a:solidFill>
                  <a:latin typeface="Cooper Black" panose="0208090404030B020404" pitchFamily="18" charset="0"/>
                </a:rPr>
                <a:t>USE CODE </a:t>
              </a:r>
            </a:p>
          </p:txBody>
        </p:sp>
      </p:grpSp>
      <p:sp>
        <p:nvSpPr>
          <p:cNvPr id="9" name="TextBox 8">
            <a:extLst>
              <a:ext uri="{FF2B5EF4-FFF2-40B4-BE49-F238E27FC236}">
                <a16:creationId xmlns:a16="http://schemas.microsoft.com/office/drawing/2014/main" id="{07987DAE-C42D-4090-9A71-DCE13320B80F}"/>
              </a:ext>
            </a:extLst>
          </p:cNvPr>
          <p:cNvSpPr txBox="1"/>
          <p:nvPr/>
        </p:nvSpPr>
        <p:spPr>
          <a:xfrm>
            <a:off x="3009901" y="4930467"/>
            <a:ext cx="8660095" cy="1446550"/>
          </a:xfrm>
          <a:prstGeom prst="rect">
            <a:avLst/>
          </a:prstGeom>
          <a:noFill/>
        </p:spPr>
        <p:txBody>
          <a:bodyPr wrap="square" rtlCol="0">
            <a:spAutoFit/>
          </a:bodyPr>
          <a:lstStyle/>
          <a:p>
            <a:pPr algn="ctr"/>
            <a:r>
              <a:rPr lang="en-IN" sz="4400" b="1" dirty="0">
                <a:solidFill>
                  <a:srgbClr val="FF0000"/>
                </a:solidFill>
                <a:latin typeface="Berlin Sans FB Demi" panose="020E0802020502020306" pitchFamily="34" charset="0"/>
              </a:rPr>
              <a:t>Note : Maximum Discount for any book and test series  - </a:t>
            </a:r>
            <a:r>
              <a:rPr lang="en-IN" sz="4400" b="1" dirty="0">
                <a:solidFill>
                  <a:srgbClr val="FF0000"/>
                </a:solidFill>
                <a:latin typeface="Arial" pitchFamily="34" charset="0"/>
                <a:cs typeface="Arial" pitchFamily="34" charset="0"/>
              </a:rPr>
              <a:t>Y182S</a:t>
            </a:r>
            <a:endParaRPr lang="en-IN" sz="5400" b="1" dirty="0">
              <a:solidFill>
                <a:srgbClr val="FF0000"/>
              </a:solidFill>
              <a:latin typeface="Arial" pitchFamily="34" charset="0"/>
              <a:cs typeface="Arial" pitchFamily="34" charset="0"/>
            </a:endParaRPr>
          </a:p>
        </p:txBody>
      </p:sp>
      <p:sp>
        <p:nvSpPr>
          <p:cNvPr id="2" name="Down Arrow 1"/>
          <p:cNvSpPr/>
          <p:nvPr/>
        </p:nvSpPr>
        <p:spPr>
          <a:xfrm>
            <a:off x="8945267" y="2736832"/>
            <a:ext cx="579733" cy="622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29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24845</TotalTime>
  <Words>2088</Words>
  <Application>Microsoft Office PowerPoint</Application>
  <PresentationFormat>Widescreen</PresentationFormat>
  <Paragraphs>385</Paragraphs>
  <Slides>94</Slides>
  <Notes>42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94</vt:i4>
      </vt:variant>
    </vt:vector>
  </HeadingPairs>
  <TitlesOfParts>
    <vt:vector size="106" baseType="lpstr">
      <vt:lpstr>Arial Unicode MS</vt:lpstr>
      <vt:lpstr>맑은 고딕</vt:lpstr>
      <vt:lpstr>Arial</vt:lpstr>
      <vt:lpstr>Arial Black</vt:lpstr>
      <vt:lpstr>Berlin Sans FB Demi</vt:lpstr>
      <vt:lpstr>Calibri</vt:lpstr>
      <vt:lpstr>Calibri Light</vt:lpstr>
      <vt:lpstr>Cooper Black</vt:lpstr>
      <vt:lpstr>Kokila</vt:lpstr>
      <vt:lpstr>Nirmala UI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1329</cp:revision>
  <dcterms:created xsi:type="dcterms:W3CDTF">2022-08-19T12:50:04Z</dcterms:created>
  <dcterms:modified xsi:type="dcterms:W3CDTF">2023-06-05T17:57:30Z</dcterms:modified>
</cp:coreProperties>
</file>