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313" r:id="rId4"/>
    <p:sldId id="314" r:id="rId5"/>
    <p:sldId id="281" r:id="rId6"/>
    <p:sldId id="301" r:id="rId7"/>
    <p:sldId id="302" r:id="rId8"/>
    <p:sldId id="303" r:id="rId9"/>
    <p:sldId id="304" r:id="rId10"/>
    <p:sldId id="305" r:id="rId11"/>
    <p:sldId id="300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276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11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DFB35F-E7BB-4889-8D4E-6813CA7E2BBB}"/>
              </a:ext>
            </a:extLst>
          </p:cNvPr>
          <p:cNvSpPr txBox="1"/>
          <p:nvPr userDrawn="1"/>
        </p:nvSpPr>
        <p:spPr>
          <a:xfrm>
            <a:off x="1201782" y="836023"/>
            <a:ext cx="11025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ratio between the speed of a bus and a train is 5:9 respectively. Also, a car covers a distance of 720 km in 9 hours. The speed of the bus is three-fourth of the speed of the car. How much distance will the train cover in 7 hours? 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a)760 km.		 b)756 km. 		c)740 km. 	d)cannot be determined</a:t>
            </a:r>
          </a:p>
        </p:txBody>
      </p:sp>
    </p:spTree>
    <p:extLst>
      <p:ext uri="{BB962C8B-B14F-4D97-AF65-F5344CB8AC3E}">
        <p14:creationId xmlns:p14="http://schemas.microsoft.com/office/powerpoint/2010/main" val="5636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69E6A6-85CC-42A0-B8B3-77AC92006927}"/>
                  </a:ext>
                </a:extLst>
              </p:cNvPr>
              <p:cNvSpPr txBox="1"/>
              <p:nvPr userDrawn="1"/>
            </p:nvSpPr>
            <p:spPr>
              <a:xfrm>
                <a:off x="1201782" y="836023"/>
                <a:ext cx="10990217" cy="1733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If a person increases his speed by 83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%, what will be the percentage reduction in time taken to reach the same destination? </a:t>
                </a:r>
              </a:p>
              <a:p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a) 55.55% 		b)54.54%	 c) 45.45% 		d)44.44%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69E6A6-85CC-42A0-B8B3-77AC92006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1201782" y="836023"/>
                <a:ext cx="10990217" cy="1733808"/>
              </a:xfrm>
              <a:prstGeom prst="rect">
                <a:avLst/>
              </a:prstGeom>
              <a:blipFill>
                <a:blip r:embed="rId3"/>
                <a:stretch>
                  <a:fillRect l="-887" b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257A62-259B-41C9-AF71-046FEE4AB613}"/>
                  </a:ext>
                </a:extLst>
              </p:cNvPr>
              <p:cNvSpPr txBox="1"/>
              <p:nvPr userDrawn="1"/>
            </p:nvSpPr>
            <p:spPr>
              <a:xfrm>
                <a:off x="1201782" y="962021"/>
                <a:ext cx="10990217" cy="2265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While travelling from office to home, </a:t>
                </a:r>
                <a:r>
                  <a:rPr lang="en-US" sz="2400" b="1" dirty="0" err="1"/>
                  <a:t>Giri’s</a:t>
                </a:r>
                <a:r>
                  <a:rPr lang="en-US" sz="2400" b="1" dirty="0"/>
                  <a:t> car got some problem, so he took 16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/>
                  <a:t> % more time than the usual to reach home. His speed in this case is what percent less than his usual speed? </a:t>
                </a:r>
              </a:p>
              <a:p>
                <a:endParaRPr lang="en-US" sz="2400" b="1" dirty="0"/>
              </a:p>
              <a:p>
                <a:r>
                  <a:rPr lang="en-US" sz="2400" b="1" dirty="0"/>
                  <a:t>a)7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400" b="1" dirty="0"/>
                  <a:t>% 		b)12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/>
                  <a:t>% 		c)14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400" b="1" dirty="0"/>
                  <a:t>%     	d)10%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257A62-259B-41C9-AF71-046FEE4AB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 userDrawn="1"/>
            </p:nvSpPr>
            <p:spPr>
              <a:xfrm>
                <a:off x="1201782" y="962021"/>
                <a:ext cx="10990217" cy="2265941"/>
              </a:xfrm>
              <a:prstGeom prst="rect">
                <a:avLst/>
              </a:prstGeom>
              <a:blipFill>
                <a:blip r:embed="rId3"/>
                <a:stretch>
                  <a:fillRect l="-832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380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1B9DCC-8696-4D82-887A-211C1EDB32B8}"/>
              </a:ext>
            </a:extLst>
          </p:cNvPr>
          <p:cNvSpPr txBox="1"/>
          <p:nvPr userDrawn="1"/>
        </p:nvSpPr>
        <p:spPr>
          <a:xfrm>
            <a:off x="1201782" y="836023"/>
            <a:ext cx="109902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 person covers a certain distance with a certain speed. If he reduced his speed by 16.25% then he will be 5.2 min late. Find the time taken by him to cover this distance now. </a:t>
            </a:r>
          </a:p>
          <a:p>
            <a:r>
              <a:rPr lang="en-US" sz="2400" b="1" dirty="0"/>
              <a:t>a)52 min 		b)32 min 		c)42 min 		d)48 min</a:t>
            </a:r>
          </a:p>
        </p:txBody>
      </p:sp>
    </p:spTree>
    <p:extLst>
      <p:ext uri="{BB962C8B-B14F-4D97-AF65-F5344CB8AC3E}">
        <p14:creationId xmlns:p14="http://schemas.microsoft.com/office/powerpoint/2010/main" val="3291436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773AC-6ABF-4628-8263-FD6D63E69994}"/>
              </a:ext>
            </a:extLst>
          </p:cNvPr>
          <p:cNvSpPr txBox="1"/>
          <p:nvPr userDrawn="1"/>
        </p:nvSpPr>
        <p:spPr>
          <a:xfrm>
            <a:off x="1201782" y="836023"/>
            <a:ext cx="109902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Walking at 5/8 of his normal speed, Abhishek is 45 minutes late in reaching his office. The usual time taken by him to cover the distance between his home and his office is: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i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75 minutes 	(b) 60 minutes		 (c) 90 minutes	 (d) 105 minutes</a:t>
            </a:r>
          </a:p>
        </p:txBody>
      </p:sp>
    </p:spTree>
    <p:extLst>
      <p:ext uri="{BB962C8B-B14F-4D97-AF65-F5344CB8AC3E}">
        <p14:creationId xmlns:p14="http://schemas.microsoft.com/office/powerpoint/2010/main" val="386464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D34048-6E9F-446B-9157-6CCC37B68352}"/>
              </a:ext>
            </a:extLst>
          </p:cNvPr>
          <p:cNvSpPr txBox="1"/>
          <p:nvPr userDrawn="1"/>
        </p:nvSpPr>
        <p:spPr>
          <a:xfrm>
            <a:off x="1201782" y="836023"/>
            <a:ext cx="109902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train running at 9 13 of its own speed reached a place in 39 hours. How much time could be saved if the train would run at its own speed? 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a)18hrs 		b)12hrs 		c)16hrs 		d)13hrs</a:t>
            </a:r>
          </a:p>
        </p:txBody>
      </p:sp>
    </p:spTree>
    <p:extLst>
      <p:ext uri="{BB962C8B-B14F-4D97-AF65-F5344CB8AC3E}">
        <p14:creationId xmlns:p14="http://schemas.microsoft.com/office/powerpoint/2010/main" val="95296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3BA40-9887-4F58-9CE8-297B5197F820}"/>
              </a:ext>
            </a:extLst>
          </p:cNvPr>
          <p:cNvSpPr txBox="1"/>
          <p:nvPr userDrawn="1"/>
        </p:nvSpPr>
        <p:spPr>
          <a:xfrm>
            <a:off x="1201782" y="962021"/>
            <a:ext cx="109902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covers a certain distance in 3 hours 36 minutes if he walks at the rate of 5 km/hr. If he covers the same distance on cycle at the rate of 24 km/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then the time taken by him in minutes is: 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i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40 		(b) 45 		(c) 50		 (d) 55</a:t>
            </a:r>
          </a:p>
        </p:txBody>
      </p:sp>
    </p:spTree>
    <p:extLst>
      <p:ext uri="{BB962C8B-B14F-4D97-AF65-F5344CB8AC3E}">
        <p14:creationId xmlns:p14="http://schemas.microsoft.com/office/powerpoint/2010/main" val="2556746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86070-2B61-47D6-8A3B-403C5920FB68}"/>
              </a:ext>
            </a:extLst>
          </p:cNvPr>
          <p:cNvSpPr txBox="1"/>
          <p:nvPr userDrawn="1"/>
        </p:nvSpPr>
        <p:spPr>
          <a:xfrm>
            <a:off x="1201782" y="836023"/>
            <a:ext cx="109902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person covers a certain distance with a certain speed if he reduces his speed by 25 km/hr. Then he will 12.5 min late. If his initial speed is 160 km/hr. Find the distance covered by him. 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a)180 km 		b)172 km		 c)160 km 			d)192 km</a:t>
            </a:r>
          </a:p>
        </p:txBody>
      </p:sp>
    </p:spTree>
    <p:extLst>
      <p:ext uri="{BB962C8B-B14F-4D97-AF65-F5344CB8AC3E}">
        <p14:creationId xmlns:p14="http://schemas.microsoft.com/office/powerpoint/2010/main" val="1050958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56299-AB55-4F43-B613-B2F92C80CEB7}"/>
              </a:ext>
            </a:extLst>
          </p:cNvPr>
          <p:cNvSpPr txBox="1"/>
          <p:nvPr userDrawn="1"/>
        </p:nvSpPr>
        <p:spPr>
          <a:xfrm>
            <a:off x="1201782" y="836023"/>
            <a:ext cx="110250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person reduces his speed by 27.27%, he takes 66 min to reach his destination. Find the time taken by the person (in min) to reach his destination if he increases his speed by 20%. 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a)44 min 		b) 40 min		 c) 45 min		 d)50 min</a:t>
            </a:r>
          </a:p>
        </p:txBody>
      </p:sp>
    </p:spTree>
    <p:extLst>
      <p:ext uri="{BB962C8B-B14F-4D97-AF65-F5344CB8AC3E}">
        <p14:creationId xmlns:p14="http://schemas.microsoft.com/office/powerpoint/2010/main" val="1764830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</p:spTree>
    <p:extLst>
      <p:ext uri="{BB962C8B-B14F-4D97-AF65-F5344CB8AC3E}">
        <p14:creationId xmlns:p14="http://schemas.microsoft.com/office/powerpoint/2010/main" val="94531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412202-DA68-4025-9E8F-FEE45C8A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2764C-3E38-4C1D-B7D3-52E15D0FD0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35001" y="-1"/>
            <a:ext cx="10348440" cy="5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</p:spTree>
    <p:extLst>
      <p:ext uri="{BB962C8B-B14F-4D97-AF65-F5344CB8AC3E}">
        <p14:creationId xmlns:p14="http://schemas.microsoft.com/office/powerpoint/2010/main" val="39350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</p:spTree>
    <p:extLst>
      <p:ext uri="{BB962C8B-B14F-4D97-AF65-F5344CB8AC3E}">
        <p14:creationId xmlns:p14="http://schemas.microsoft.com/office/powerpoint/2010/main" val="360135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</p:spTree>
    <p:extLst>
      <p:ext uri="{BB962C8B-B14F-4D97-AF65-F5344CB8AC3E}">
        <p14:creationId xmlns:p14="http://schemas.microsoft.com/office/powerpoint/2010/main" val="205988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</p:spTree>
    <p:extLst>
      <p:ext uri="{BB962C8B-B14F-4D97-AF65-F5344CB8AC3E}">
        <p14:creationId xmlns:p14="http://schemas.microsoft.com/office/powerpoint/2010/main" val="54439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258159-20EA-4F9D-8E0B-CC7670A2982D}"/>
              </a:ext>
            </a:extLst>
          </p:cNvPr>
          <p:cNvSpPr txBox="1"/>
          <p:nvPr userDrawn="1"/>
        </p:nvSpPr>
        <p:spPr>
          <a:xfrm>
            <a:off x="1201782" y="836023"/>
            <a:ext cx="109902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bullet fired from a rifle travels at an average speed of 2520 km/hr. It hits the target after 0.2 seconds. How far (in m) is the target from the rifle? 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a)70 		b)140 		c)100 		d)200</a:t>
            </a:r>
          </a:p>
        </p:txBody>
      </p:sp>
    </p:spTree>
    <p:extLst>
      <p:ext uri="{BB962C8B-B14F-4D97-AF65-F5344CB8AC3E}">
        <p14:creationId xmlns:p14="http://schemas.microsoft.com/office/powerpoint/2010/main" val="360505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FF224-3EC6-4E56-AE50-F9012DAD5E05}"/>
              </a:ext>
            </a:extLst>
          </p:cNvPr>
          <p:cNvSpPr txBox="1"/>
          <p:nvPr userDrawn="1"/>
        </p:nvSpPr>
        <p:spPr>
          <a:xfrm>
            <a:off x="1058090" y="836023"/>
            <a:ext cx="111339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how much time (in sec) a person will cover a distance of 960 m at the speed of 45 km/hour? 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a)76.8			 b)72.4 		c)80.8 			d)96</a:t>
            </a:r>
          </a:p>
        </p:txBody>
      </p:sp>
    </p:spTree>
    <p:extLst>
      <p:ext uri="{BB962C8B-B14F-4D97-AF65-F5344CB8AC3E}">
        <p14:creationId xmlns:p14="http://schemas.microsoft.com/office/powerpoint/2010/main" val="395247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A360A8-F51D-41A8-B49D-DF230CFA4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58091" cy="1058091"/>
          </a:xfrm>
          <a:prstGeom prst="rect">
            <a:avLst/>
          </a:prstGeom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615B0CD8-D5BE-45F1-AEB3-6E5113336579}"/>
              </a:ext>
            </a:extLst>
          </p:cNvPr>
          <p:cNvSpPr/>
          <p:nvPr userDrawn="1"/>
        </p:nvSpPr>
        <p:spPr>
          <a:xfrm>
            <a:off x="1201783" y="-1"/>
            <a:ext cx="10881360" cy="836024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 &amp; TIME – BY GOPAL SIR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AA6BA-7795-417F-BC6E-4AB91B388E5D}"/>
              </a:ext>
            </a:extLst>
          </p:cNvPr>
          <p:cNvSpPr txBox="1"/>
          <p:nvPr userDrawn="1"/>
        </p:nvSpPr>
        <p:spPr>
          <a:xfrm>
            <a:off x="1201782" y="836023"/>
            <a:ext cx="109902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A car covers 630 km in 20 hours. Calculate its average speed in meters/second? </a:t>
            </a:r>
          </a:p>
          <a:p>
            <a:endParaRPr lang="en-US" sz="2800" b="1" dirty="0"/>
          </a:p>
          <a:p>
            <a:r>
              <a:rPr lang="en-US" sz="2800" b="1" dirty="0"/>
              <a:t>a)8.25 		b)7.75		 c)8.75		 d)7.25 </a:t>
            </a:r>
          </a:p>
        </p:txBody>
      </p:sp>
    </p:spTree>
    <p:extLst>
      <p:ext uri="{BB962C8B-B14F-4D97-AF65-F5344CB8AC3E}">
        <p14:creationId xmlns:p14="http://schemas.microsoft.com/office/powerpoint/2010/main" val="173720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B2C999-457C-4030-993E-B5D54830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D42C4-55F2-4C28-943A-15BBD0ABE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8CDDB-4857-407D-B5F8-C05B25C6D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26C32-B7C5-4539-92F9-3BCD43B6691E}" type="datetimeFigureOut">
              <a:rPr lang="en-US" smtClean="0"/>
              <a:t>02/05/2022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42F55-2955-46E9-BC43-F40BC1ECC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63D98-D75A-4CE4-9F0E-8FBCD9171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C1B3-B291-4736-A410-25A34985E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8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71" r:id="rId4"/>
    <p:sldLayoutId id="2147483672" r:id="rId5"/>
    <p:sldLayoutId id="214748367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FDFC10-7053-4D81-8B44-CDD499A37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7A6D27-4B95-476E-9767-A16F5131A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4DB39A-61CE-4D5E-9DEC-09C24C820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DE06A-92CD-40FF-989E-AB555B2E014B}"/>
              </a:ext>
            </a:extLst>
          </p:cNvPr>
          <p:cNvSpPr txBox="1"/>
          <p:nvPr/>
        </p:nvSpPr>
        <p:spPr>
          <a:xfrm>
            <a:off x="1497496" y="874643"/>
            <a:ext cx="10668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Q2. A 180 m long train crosses a man sitting in another train going in same direction in 12 sec. If speed of another train is 36 km/</a:t>
            </a:r>
            <a:r>
              <a:rPr lang="en-US" sz="2800" b="1" dirty="0" err="1"/>
              <a:t>hr</a:t>
            </a:r>
            <a:r>
              <a:rPr lang="en-US" sz="2800" b="1" dirty="0"/>
              <a:t> then find the time when the first train will cross a pole. </a:t>
            </a: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24585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764F0-A112-4F2D-9EF6-F393AC4A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0"/>
            <a:ext cx="524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7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CC1B3-78D5-4F56-946B-B5E2B78E271D}"/>
              </a:ext>
            </a:extLst>
          </p:cNvPr>
          <p:cNvSpPr txBox="1"/>
          <p:nvPr/>
        </p:nvSpPr>
        <p:spPr>
          <a:xfrm>
            <a:off x="1497496" y="874643"/>
            <a:ext cx="105884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Q3. A 150m long train crosses a man sitting in another train coming from opposite direction in 5 sec. If speed of another train is 60 km/</a:t>
            </a:r>
            <a:r>
              <a:rPr lang="en-US" sz="2800" b="1" dirty="0" err="1"/>
              <a:t>hr</a:t>
            </a:r>
            <a:r>
              <a:rPr lang="en-US" sz="2800" b="1" dirty="0"/>
              <a:t> then find time taken by first train to cross 250 m long platform. </a:t>
            </a: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81760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3381A-975D-45D9-B7D6-AA0F7EC120B7}"/>
              </a:ext>
            </a:extLst>
          </p:cNvPr>
          <p:cNvSpPr txBox="1"/>
          <p:nvPr/>
        </p:nvSpPr>
        <p:spPr>
          <a:xfrm>
            <a:off x="1497496" y="874643"/>
            <a:ext cx="10694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Type-3</a:t>
            </a:r>
          </a:p>
          <a:p>
            <a:pPr algn="just"/>
            <a:r>
              <a:rPr lang="en-US" sz="2800" b="1" dirty="0"/>
              <a:t>Q1. Two trains of equal length cross each other in same direction in 1 min and in opposite direction in 10 sec. Find speed of the trains. </a:t>
            </a: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1015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A4C7A1-18D2-45D0-8797-51D105110F82}"/>
              </a:ext>
            </a:extLst>
          </p:cNvPr>
          <p:cNvSpPr txBox="1"/>
          <p:nvPr/>
        </p:nvSpPr>
        <p:spPr>
          <a:xfrm>
            <a:off x="1497495" y="1097280"/>
            <a:ext cx="10588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Q2. Two trains of equal length of 150 m, cross each other going in same direction in 30 sec and going in opposite direction in 6 sec. Find speed of the trains. </a:t>
            </a: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7579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D680F-AE71-4C32-A8A5-AEA90C9F1EE3}"/>
              </a:ext>
            </a:extLst>
          </p:cNvPr>
          <p:cNvSpPr txBox="1"/>
          <p:nvPr/>
        </p:nvSpPr>
        <p:spPr>
          <a:xfrm>
            <a:off x="1497496" y="910203"/>
            <a:ext cx="10694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Q3. Two trains of length 240 m and 280 m cross each other going in same direction in 52 sec and in opposite direction in 10 sec. If speed of 1 </a:t>
            </a:r>
            <a:r>
              <a:rPr lang="en-US" sz="2800" b="1" dirty="0" err="1"/>
              <a:t>st</a:t>
            </a:r>
            <a:r>
              <a:rPr lang="en-US" sz="2800" b="1" dirty="0"/>
              <a:t> train is more than speed of 2</a:t>
            </a:r>
            <a:r>
              <a:rPr lang="en-US" sz="2800" b="1" baseline="30000" dirty="0"/>
              <a:t>nd</a:t>
            </a:r>
            <a:r>
              <a:rPr lang="en-US" sz="2800" b="1" dirty="0"/>
              <a:t> train then find speed of 1 </a:t>
            </a:r>
            <a:r>
              <a:rPr lang="en-US" sz="2800" b="1" dirty="0" err="1"/>
              <a:t>st</a:t>
            </a:r>
            <a:r>
              <a:rPr lang="en-US" sz="2800" b="1" dirty="0"/>
              <a:t> train in km/hr. </a:t>
            </a: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13763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FDCDF4-387B-4B79-88EA-0B84D4FB7ADC}"/>
              </a:ext>
            </a:extLst>
          </p:cNvPr>
          <p:cNvSpPr txBox="1"/>
          <p:nvPr/>
        </p:nvSpPr>
        <p:spPr>
          <a:xfrm>
            <a:off x="1497495" y="874643"/>
            <a:ext cx="105625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Type-4</a:t>
            </a:r>
          </a:p>
          <a:p>
            <a:pPr algn="just"/>
            <a:r>
              <a:rPr lang="en-US" sz="2800" b="1" dirty="0"/>
              <a:t>Q1. Two trains of equal length cross a pole in 5 sec and 7 sec respectively. In what time they will cross each other going in same direction. </a:t>
            </a: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4992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3C464F-FF31-4C0B-9CB5-293F43E2A8DC}"/>
              </a:ext>
            </a:extLst>
          </p:cNvPr>
          <p:cNvSpPr txBox="1"/>
          <p:nvPr/>
        </p:nvSpPr>
        <p:spPr>
          <a:xfrm>
            <a:off x="1497496" y="1148080"/>
            <a:ext cx="10694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Q2. Two train of equal length cross a post in 8 sec and 9 sec. In what time they will cross each other going in opposite direction.</a:t>
            </a:r>
          </a:p>
          <a:p>
            <a:pPr algn="just"/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3278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ABFB5-7FB6-48D6-ACBB-09D3F8BF0CA8}"/>
              </a:ext>
            </a:extLst>
          </p:cNvPr>
          <p:cNvSpPr txBox="1"/>
          <p:nvPr/>
        </p:nvSpPr>
        <p:spPr>
          <a:xfrm>
            <a:off x="1497495" y="874643"/>
            <a:ext cx="105884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Q3. Two trains of equal length cross a pole in 12 sec and 15 sec respectively. In what time they will cross each other going in same direction? </a:t>
            </a: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07363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17240-5438-43CB-8B21-3FF47F3F9FE8}"/>
              </a:ext>
            </a:extLst>
          </p:cNvPr>
          <p:cNvSpPr txBox="1"/>
          <p:nvPr/>
        </p:nvSpPr>
        <p:spPr>
          <a:xfrm>
            <a:off x="1523456" y="887011"/>
            <a:ext cx="10562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Q4. Two trains having ratio of the length 3 : 2 cross a post in 12 sec and 9 sec respectively. In what time they will cross each other going in opposite direction?</a:t>
            </a:r>
          </a:p>
        </p:txBody>
      </p:sp>
    </p:spTree>
    <p:extLst>
      <p:ext uri="{BB962C8B-B14F-4D97-AF65-F5344CB8AC3E}">
        <p14:creationId xmlns:p14="http://schemas.microsoft.com/office/powerpoint/2010/main" val="309214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764F0-A112-4F2D-9EF6-F393AC4A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0"/>
            <a:ext cx="5242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042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672EC-3182-4EC3-8D03-FA765C03AEA1}"/>
              </a:ext>
            </a:extLst>
          </p:cNvPr>
          <p:cNvSpPr txBox="1"/>
          <p:nvPr/>
        </p:nvSpPr>
        <p:spPr>
          <a:xfrm>
            <a:off x="1577553" y="874643"/>
            <a:ext cx="10588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Type-5</a:t>
            </a:r>
          </a:p>
          <a:p>
            <a:pPr algn="just"/>
            <a:r>
              <a:rPr lang="en-US" sz="2800" b="1" dirty="0"/>
              <a:t>Q1. A train crosses a pole in 12 sec and crosses a boy sitting in another train coming from opposite direction in 4 sec. If speed of another train is 108 km/</a:t>
            </a:r>
            <a:r>
              <a:rPr lang="en-US" sz="2800" b="1" dirty="0" err="1"/>
              <a:t>hr</a:t>
            </a:r>
            <a:r>
              <a:rPr lang="en-US" sz="2800" b="1" dirty="0"/>
              <a:t> then find the length of first train.</a:t>
            </a:r>
          </a:p>
          <a:p>
            <a:pPr algn="just"/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2712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048416-1924-4289-99A1-F6922D392D3F}"/>
              </a:ext>
            </a:extLst>
          </p:cNvPr>
          <p:cNvSpPr txBox="1"/>
          <p:nvPr/>
        </p:nvSpPr>
        <p:spPr>
          <a:xfrm>
            <a:off x="1577553" y="1036320"/>
            <a:ext cx="10588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Q2. A train crosses a man standing at a 165 m long platform in 18 sec and crosses a man sitting in another train coming from opposite direction in 12 sec. If speed of another train is 72 km/</a:t>
            </a:r>
            <a:r>
              <a:rPr lang="en-US" sz="2800" b="1" dirty="0" err="1"/>
              <a:t>hr</a:t>
            </a:r>
            <a:r>
              <a:rPr lang="en-US" sz="2800" b="1" dirty="0"/>
              <a:t> then find length of first train. </a:t>
            </a: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39035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64152F-43EF-40F2-98B6-7F77012CAB8D}"/>
              </a:ext>
            </a:extLst>
          </p:cNvPr>
          <p:cNvSpPr txBox="1"/>
          <p:nvPr/>
        </p:nvSpPr>
        <p:spPr>
          <a:xfrm>
            <a:off x="1603512" y="874643"/>
            <a:ext cx="1058848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Q3. A train crosses a post in 12 sec and crosses a boy sitting in another train going in same direction in 20 sec. If speed of another train is 24 km/</a:t>
            </a:r>
            <a:r>
              <a:rPr lang="en-US" sz="2800" b="1" dirty="0" err="1"/>
              <a:t>hr</a:t>
            </a:r>
            <a:r>
              <a:rPr lang="en-US" sz="2800" b="1" dirty="0"/>
              <a:t> then find length of the first train. </a:t>
            </a:r>
          </a:p>
          <a:p>
            <a:pPr algn="just"/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788902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8DD57-CD1C-440E-9996-71439ABF52B6}"/>
              </a:ext>
            </a:extLst>
          </p:cNvPr>
          <p:cNvSpPr txBox="1"/>
          <p:nvPr/>
        </p:nvSpPr>
        <p:spPr>
          <a:xfrm>
            <a:off x="1497496" y="955040"/>
            <a:ext cx="106685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Q4. A 140m long train crosses a pole in 5 sec while crosses a man sitting in another train going in same direction in 8 sec. Find speed of another train. </a:t>
            </a: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55555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0F5682-1AA2-497D-BC73-0232FFFC2BEF}"/>
              </a:ext>
            </a:extLst>
          </p:cNvPr>
          <p:cNvSpPr txBox="1"/>
          <p:nvPr/>
        </p:nvSpPr>
        <p:spPr>
          <a:xfrm>
            <a:off x="1497496" y="874643"/>
            <a:ext cx="10694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Type-7</a:t>
            </a:r>
          </a:p>
          <a:p>
            <a:pPr algn="just"/>
            <a:r>
              <a:rPr lang="en-US" sz="2800" b="1" dirty="0"/>
              <a:t>Q1. Two trains start from a point with speed of 60 km/</a:t>
            </a:r>
            <a:r>
              <a:rPr lang="en-US" sz="2800" b="1" dirty="0" err="1"/>
              <a:t>hr</a:t>
            </a:r>
            <a:r>
              <a:rPr lang="en-US" sz="2800" b="1" dirty="0"/>
              <a:t> and 50 km/</a:t>
            </a:r>
            <a:r>
              <a:rPr lang="en-US" sz="2800" b="1" dirty="0" err="1"/>
              <a:t>hr</a:t>
            </a:r>
            <a:r>
              <a:rPr lang="en-US" sz="2800" b="1" dirty="0"/>
              <a:t> and 50 km/</a:t>
            </a:r>
            <a:r>
              <a:rPr lang="en-US" sz="2800" b="1" dirty="0" err="1"/>
              <a:t>hr</a:t>
            </a:r>
            <a:r>
              <a:rPr lang="en-US" sz="2800" b="1" dirty="0"/>
              <a:t> respectively in opposite direction. Find distance between both train after 1 </a:t>
            </a:r>
            <a:r>
              <a:rPr lang="en-US" sz="2800" b="1" dirty="0" err="1"/>
              <a:t>hr</a:t>
            </a:r>
            <a:r>
              <a:rPr lang="en-US" sz="2800" b="1" dirty="0"/>
              <a:t> 15 mins. </a:t>
            </a: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02551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CD878E-EF8B-4549-BDF8-F461571289D1}"/>
              </a:ext>
            </a:extLst>
          </p:cNvPr>
          <p:cNvSpPr txBox="1"/>
          <p:nvPr/>
        </p:nvSpPr>
        <p:spPr>
          <a:xfrm>
            <a:off x="1457466" y="948551"/>
            <a:ext cx="106685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Q2. At 7 </a:t>
            </a:r>
            <a:r>
              <a:rPr lang="en-US" sz="2800" b="1" dirty="0" err="1"/>
              <a:t>a.m</a:t>
            </a:r>
            <a:r>
              <a:rPr lang="en-US" sz="2800" b="1" dirty="0"/>
              <a:t> a train left Chandigarh station for Delhi station. At the same time another train left Delhi station for Chandigarh station. If speed of the trains are 60 km/</a:t>
            </a:r>
            <a:r>
              <a:rPr lang="en-US" sz="2800" b="1" dirty="0" err="1"/>
              <a:t>hr</a:t>
            </a:r>
            <a:r>
              <a:rPr lang="en-US" sz="2800" b="1" dirty="0"/>
              <a:t> and 80 km/</a:t>
            </a:r>
            <a:r>
              <a:rPr lang="en-US" sz="2800" b="1" dirty="0" err="1"/>
              <a:t>hr</a:t>
            </a:r>
            <a:r>
              <a:rPr lang="en-US" sz="2800" b="1" dirty="0"/>
              <a:t> respectively and at 10 : 20 </a:t>
            </a:r>
            <a:r>
              <a:rPr lang="en-US" sz="2800" b="1" dirty="0" err="1"/>
              <a:t>a.m</a:t>
            </a:r>
            <a:r>
              <a:rPr lang="en-US" sz="2800" b="1" dirty="0"/>
              <a:t> both train meet each other then find total distance between both the station. </a:t>
            </a: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8559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0CE9E4-21A3-42CF-807A-6463F9726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166" y="0"/>
            <a:ext cx="5048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8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SPEED DISTANCE&amp;TIME – BY GOPAL SIR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95AF55-D79E-4F4E-9FD8-21F4EB9B4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69" y="816138"/>
            <a:ext cx="6041862" cy="604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7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</p:spTree>
    <p:extLst>
      <p:ext uri="{BB962C8B-B14F-4D97-AF65-F5344CB8AC3E}">
        <p14:creationId xmlns:p14="http://schemas.microsoft.com/office/powerpoint/2010/main" val="3749675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</p:spTree>
    <p:extLst>
      <p:ext uri="{BB962C8B-B14F-4D97-AF65-F5344CB8AC3E}">
        <p14:creationId xmlns:p14="http://schemas.microsoft.com/office/powerpoint/2010/main" val="328269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BFFB2D-EFE0-40B7-A5FF-779816632ACF}"/>
              </a:ext>
            </a:extLst>
          </p:cNvPr>
          <p:cNvSpPr txBox="1"/>
          <p:nvPr/>
        </p:nvSpPr>
        <p:spPr>
          <a:xfrm>
            <a:off x="1590675" y="874643"/>
            <a:ext cx="10495308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TYPE - 1</a:t>
            </a:r>
          </a:p>
          <a:p>
            <a:pPr algn="just"/>
            <a:r>
              <a:rPr lang="en-US" sz="2800" b="1" dirty="0"/>
              <a:t>Q1. A 150 m long train </a:t>
            </a:r>
            <a:r>
              <a:rPr lang="en-US" sz="2800" b="1" dirty="0" err="1"/>
              <a:t>train</a:t>
            </a:r>
            <a:r>
              <a:rPr lang="en-US" sz="2800" b="1" dirty="0"/>
              <a:t> crosses a pole in 6 sec. In what time will it cross a 200 m long platform? </a:t>
            </a:r>
          </a:p>
          <a:p>
            <a:pPr algn="just"/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246108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2AE4E-888D-4315-9A21-967A304C48FB}"/>
              </a:ext>
            </a:extLst>
          </p:cNvPr>
          <p:cNvSpPr txBox="1"/>
          <p:nvPr/>
        </p:nvSpPr>
        <p:spPr>
          <a:xfrm>
            <a:off x="1497496" y="1181100"/>
            <a:ext cx="10694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Q2. A train crosses a pole in 12 sec. In what time will it cross a tunnel whose length is double the length of the train? </a:t>
            </a: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9092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07F87-0392-45B0-BCF5-D1D1D5B2505F}"/>
              </a:ext>
            </a:extLst>
          </p:cNvPr>
          <p:cNvSpPr txBox="1"/>
          <p:nvPr/>
        </p:nvSpPr>
        <p:spPr>
          <a:xfrm>
            <a:off x="1497496" y="1047750"/>
            <a:ext cx="10694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Q3. A train crosses a platform which length is equal to train length in 16 sec. In what time will it cross a bridge which length is double of platform length? </a:t>
            </a: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436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C9D73-5B6E-4B43-B6ED-FA1534EE0CD2}"/>
              </a:ext>
            </a:extLst>
          </p:cNvPr>
          <p:cNvSpPr txBox="1"/>
          <p:nvPr/>
        </p:nvSpPr>
        <p:spPr>
          <a:xfrm>
            <a:off x="1497496" y="1053133"/>
            <a:ext cx="105884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Q4. A Train running at a speed of 70km/</a:t>
            </a:r>
            <a:r>
              <a:rPr lang="en-US" sz="2800" b="1" dirty="0" err="1"/>
              <a:t>hr</a:t>
            </a:r>
            <a:r>
              <a:rPr lang="en-US" sz="2800" b="1" dirty="0"/>
              <a:t>, crosses a post in 10 sec and a platform in 18 sec. In what time will it cross a tunnel of length three times more than that of platform?</a:t>
            </a:r>
          </a:p>
          <a:p>
            <a:pPr algn="just"/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323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394354-76AC-4622-B41E-4F368655B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72209" cy="1272209"/>
          </a:xfrm>
          <a:prstGeom prst="rect">
            <a:avLst/>
          </a:prstGeom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6DCD84D8-D9BD-42C8-AC32-97B687734BFB}"/>
              </a:ext>
            </a:extLst>
          </p:cNvPr>
          <p:cNvSpPr/>
          <p:nvPr/>
        </p:nvSpPr>
        <p:spPr>
          <a:xfrm>
            <a:off x="1497496" y="0"/>
            <a:ext cx="10588487" cy="874643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PROBLEMS ON TRAIN – BY GOPAL SIR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A0E64-1285-4A98-A669-CCBC20357497}"/>
              </a:ext>
            </a:extLst>
          </p:cNvPr>
          <p:cNvSpPr txBox="1"/>
          <p:nvPr/>
        </p:nvSpPr>
        <p:spPr>
          <a:xfrm>
            <a:off x="1497496" y="942975"/>
            <a:ext cx="10694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Type-2</a:t>
            </a:r>
          </a:p>
          <a:p>
            <a:pPr algn="just"/>
            <a:r>
              <a:rPr lang="en-US" sz="2800" b="1" dirty="0"/>
              <a:t>Q1. A 240 m long train crosses a man sitting in another train coming from opposite direction in 8 sec. If speed of second train is 30 km/</a:t>
            </a:r>
            <a:r>
              <a:rPr lang="en-US" sz="2800" b="1" dirty="0" err="1"/>
              <a:t>hr</a:t>
            </a:r>
            <a:r>
              <a:rPr lang="en-US" sz="2800" b="1" dirty="0"/>
              <a:t> then find speed of first train. </a:t>
            </a:r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6449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964</Words>
  <Application>Microsoft Office PowerPoint</Application>
  <PresentationFormat>Widescreen</PresentationFormat>
  <Paragraphs>52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Adda247</cp:lastModifiedBy>
  <cp:revision>111</cp:revision>
  <dcterms:created xsi:type="dcterms:W3CDTF">2022-04-25T03:44:13Z</dcterms:created>
  <dcterms:modified xsi:type="dcterms:W3CDTF">2022-05-02T04:09:44Z</dcterms:modified>
</cp:coreProperties>
</file>