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7"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22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07-11-2022</a:t>
            </a:fld>
            <a:endParaRPr lang="en-IN" dirty="0"/>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dirty="0"/>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07-11-2022</a:t>
            </a:fld>
            <a:endParaRPr lang="en-IN" dirty="0"/>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dirty="0"/>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07-11-2022</a:t>
            </a:fld>
            <a:endParaRPr lang="en-IN" dirty="0"/>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dirty="0"/>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07-11-2022</a:t>
            </a:fld>
            <a:endParaRPr lang="en-IN" dirty="0"/>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dirty="0"/>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07-11-2022</a:t>
            </a:fld>
            <a:endParaRPr lang="en-IN" dirty="0"/>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dirty="0"/>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07-11-2022</a:t>
            </a:fld>
            <a:endParaRPr lang="en-IN" dirty="0"/>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dirty="0"/>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07-11-2022</a:t>
            </a:fld>
            <a:endParaRPr lang="en-IN" dirty="0"/>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dirty="0"/>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07-11-2022</a:t>
            </a:fld>
            <a:endParaRPr lang="en-IN" dirty="0"/>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dirty="0"/>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07-11-2022</a:t>
            </a:fld>
            <a:endParaRPr lang="en-IN" dirty="0"/>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dirty="0"/>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07-11-2022</a:t>
            </a:fld>
            <a:endParaRPr lang="en-IN" dirty="0"/>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dirty="0"/>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07-11-2022</a:t>
            </a:fld>
            <a:endParaRPr lang="en-IN" dirty="0"/>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dirty="0"/>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07-11-2022</a:t>
            </a:fld>
            <a:endParaRPr lang="en-IN" dirty="0"/>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dirty="0"/>
          </a:p>
        </p:txBody>
      </p:sp>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06D85D-7897-0707-DAA0-89B22D18C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813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a:xfrm>
            <a:off x="235131" y="34834"/>
            <a:ext cx="8874034" cy="8186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AVERAGE – BY GOPAL SIR  (USE – CODE Y202)</a:t>
            </a:r>
            <a:endParaRPr lang="en-US" sz="3600" b="1" dirty="0">
              <a:solidFill>
                <a:srgbClr val="FF0000"/>
              </a:solidFill>
            </a:endParaRPr>
          </a:p>
        </p:txBody>
      </p:sp>
      <p:sp>
        <p:nvSpPr>
          <p:cNvPr id="4" name="Rectangle 3">
            <a:extLst>
              <a:ext uri="{FF2B5EF4-FFF2-40B4-BE49-F238E27FC236}">
                <a16:creationId xmlns:a16="http://schemas.microsoft.com/office/drawing/2014/main" id="{F8DD372E-2E77-47C6-8824-107E8648E9FC}"/>
              </a:ext>
            </a:extLst>
          </p:cNvPr>
          <p:cNvSpPr/>
          <p:nvPr/>
        </p:nvSpPr>
        <p:spPr>
          <a:xfrm>
            <a:off x="653142" y="992778"/>
            <a:ext cx="11355977" cy="1815882"/>
          </a:xfrm>
          <a:prstGeom prst="rect">
            <a:avLst/>
          </a:prstGeom>
        </p:spPr>
        <p:txBody>
          <a:bodyPr wrap="square">
            <a:spAutoFit/>
          </a:bodyPr>
          <a:lstStyle/>
          <a:p>
            <a:r>
              <a:rPr lang="en-IN" sz="2800" b="1" dirty="0">
                <a:solidFill>
                  <a:schemeClr val="bg1"/>
                </a:solidFill>
              </a:rPr>
              <a:t> If the average of 5 consecutive number starting with m is n. Find  the average of 6 consecutive  number starting with m + 2? </a:t>
            </a:r>
            <a:endParaRPr lang="en-IN" sz="2800" b="1" dirty="0" smtClean="0">
              <a:solidFill>
                <a:schemeClr val="bg1"/>
              </a:solidFill>
            </a:endParaRPr>
          </a:p>
          <a:p>
            <a:r>
              <a:rPr lang="hi-IN" sz="2800" b="1" dirty="0">
                <a:solidFill>
                  <a:schemeClr val="bg1"/>
                </a:solidFill>
              </a:rPr>
              <a:t>यदि </a:t>
            </a:r>
            <a:r>
              <a:rPr lang="en-IN" sz="2800" b="1" dirty="0">
                <a:solidFill>
                  <a:schemeClr val="bg1"/>
                </a:solidFill>
              </a:rPr>
              <a:t>m </a:t>
            </a:r>
            <a:r>
              <a:rPr lang="hi-IN" sz="2800" b="1" dirty="0">
                <a:solidFill>
                  <a:schemeClr val="bg1"/>
                </a:solidFill>
              </a:rPr>
              <a:t>से शुरू होने वाली लगातार 5 संख्याओं का औसत </a:t>
            </a:r>
            <a:r>
              <a:rPr lang="en-IN" sz="2800" b="1" dirty="0">
                <a:solidFill>
                  <a:schemeClr val="bg1"/>
                </a:solidFill>
              </a:rPr>
              <a:t>n </a:t>
            </a:r>
            <a:r>
              <a:rPr lang="hi-IN" sz="2800" b="1" dirty="0">
                <a:solidFill>
                  <a:schemeClr val="bg1"/>
                </a:solidFill>
              </a:rPr>
              <a:t>है। एम + 2 से शुरू होने वाली लगातार 6 संख्याओं का औसत ज्ञात कीजिए?</a:t>
            </a:r>
            <a:endParaRPr lang="en-IN" sz="2800" b="1" dirty="0">
              <a:solidFill>
                <a:schemeClr val="bg1"/>
              </a:solidFill>
            </a:endParaRPr>
          </a:p>
        </p:txBody>
      </p:sp>
    </p:spTree>
    <p:extLst>
      <p:ext uri="{BB962C8B-B14F-4D97-AF65-F5344CB8AC3E}">
        <p14:creationId xmlns:p14="http://schemas.microsoft.com/office/powerpoint/2010/main" val="2421400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a:xfrm>
            <a:off x="313509" y="87086"/>
            <a:ext cx="8874034" cy="8186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AVERAGE – BY GOPAL SIR  (USE – CODE Y202)</a:t>
            </a:r>
            <a:endParaRPr lang="en-US" sz="3600" b="1" dirty="0">
              <a:solidFill>
                <a:srgbClr val="FF0000"/>
              </a:solidFill>
            </a:endParaRPr>
          </a:p>
        </p:txBody>
      </p:sp>
      <p:sp>
        <p:nvSpPr>
          <p:cNvPr id="4" name="Rectangle 3">
            <a:extLst>
              <a:ext uri="{FF2B5EF4-FFF2-40B4-BE49-F238E27FC236}">
                <a16:creationId xmlns:a16="http://schemas.microsoft.com/office/drawing/2014/main" id="{7DF83D6D-A5B2-43D7-8C66-BA99B363B8DD}"/>
              </a:ext>
            </a:extLst>
          </p:cNvPr>
          <p:cNvSpPr/>
          <p:nvPr/>
        </p:nvSpPr>
        <p:spPr>
          <a:xfrm>
            <a:off x="731520" y="992777"/>
            <a:ext cx="11016343" cy="1815882"/>
          </a:xfrm>
          <a:prstGeom prst="rect">
            <a:avLst/>
          </a:prstGeom>
        </p:spPr>
        <p:txBody>
          <a:bodyPr wrap="square">
            <a:spAutoFit/>
          </a:bodyPr>
          <a:lstStyle/>
          <a:p>
            <a:r>
              <a:rPr lang="en-IN" sz="2800" b="1" dirty="0">
                <a:solidFill>
                  <a:schemeClr val="bg1"/>
                </a:solidFill>
              </a:rPr>
              <a:t>a, b, c, d, e are five consecutive odd number. Find the average of all this number in terms of a</a:t>
            </a:r>
            <a:r>
              <a:rPr lang="en-IN" sz="2800" b="1" dirty="0" smtClean="0">
                <a:solidFill>
                  <a:schemeClr val="bg1"/>
                </a:solidFill>
              </a:rPr>
              <a:t>?</a:t>
            </a:r>
          </a:p>
          <a:p>
            <a:r>
              <a:rPr lang="en-IN" sz="2800" b="1" dirty="0">
                <a:solidFill>
                  <a:schemeClr val="bg1"/>
                </a:solidFill>
              </a:rPr>
              <a:t>a, b, c, d, e </a:t>
            </a:r>
            <a:r>
              <a:rPr lang="hi-IN" sz="2800" b="1" dirty="0">
                <a:solidFill>
                  <a:schemeClr val="bg1"/>
                </a:solidFill>
              </a:rPr>
              <a:t>पाँच क्रमागत विषम संख्याएँ हैं। </a:t>
            </a:r>
            <a:r>
              <a:rPr lang="en-IN" sz="2800" b="1" dirty="0">
                <a:solidFill>
                  <a:schemeClr val="bg1"/>
                </a:solidFill>
              </a:rPr>
              <a:t>a </a:t>
            </a:r>
            <a:r>
              <a:rPr lang="hi-IN" sz="2800" b="1" dirty="0">
                <a:solidFill>
                  <a:schemeClr val="bg1"/>
                </a:solidFill>
              </a:rPr>
              <a:t>के पदों में इन सभी संख्याओं का औसत ज्ञात कीजिए।</a:t>
            </a:r>
            <a:endParaRPr lang="en-IN" sz="2800" b="1" dirty="0">
              <a:solidFill>
                <a:schemeClr val="bg1"/>
              </a:solidFill>
            </a:endParaRPr>
          </a:p>
        </p:txBody>
      </p:sp>
    </p:spTree>
    <p:extLst>
      <p:ext uri="{BB962C8B-B14F-4D97-AF65-F5344CB8AC3E}">
        <p14:creationId xmlns:p14="http://schemas.microsoft.com/office/powerpoint/2010/main" val="1088921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a:xfrm>
            <a:off x="313509" y="87086"/>
            <a:ext cx="8874034" cy="8186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AVERAGE – BY GOPAL SIR  (USE – CODE Y202)</a:t>
            </a:r>
            <a:endParaRPr lang="en-US" sz="3600" b="1" dirty="0">
              <a:solidFill>
                <a:srgbClr val="FF0000"/>
              </a:solidFill>
            </a:endParaRPr>
          </a:p>
        </p:txBody>
      </p:sp>
      <p:sp>
        <p:nvSpPr>
          <p:cNvPr id="4" name="Rectangle 3">
            <a:extLst>
              <a:ext uri="{FF2B5EF4-FFF2-40B4-BE49-F238E27FC236}">
                <a16:creationId xmlns:a16="http://schemas.microsoft.com/office/drawing/2014/main" id="{0AF4028C-2E46-4FEA-A8DB-4DF3BE54F112}"/>
              </a:ext>
            </a:extLst>
          </p:cNvPr>
          <p:cNvSpPr/>
          <p:nvPr/>
        </p:nvSpPr>
        <p:spPr>
          <a:xfrm>
            <a:off x="313509" y="949234"/>
            <a:ext cx="11625942" cy="1815882"/>
          </a:xfrm>
          <a:prstGeom prst="rect">
            <a:avLst/>
          </a:prstGeom>
        </p:spPr>
        <p:txBody>
          <a:bodyPr wrap="square">
            <a:spAutoFit/>
          </a:bodyPr>
          <a:lstStyle/>
          <a:p>
            <a:r>
              <a:rPr lang="en-IN" sz="2800" b="1" dirty="0">
                <a:solidFill>
                  <a:schemeClr val="bg1"/>
                </a:solidFill>
              </a:rPr>
              <a:t>Average age of 17 student of a class is 16 years. If a new student join the class then average age becomes 20. Then find the age of new student</a:t>
            </a:r>
            <a:r>
              <a:rPr lang="en-IN" sz="2800" b="1" dirty="0" smtClean="0">
                <a:solidFill>
                  <a:schemeClr val="bg1"/>
                </a:solidFill>
              </a:rPr>
              <a:t>?</a:t>
            </a:r>
          </a:p>
          <a:p>
            <a:r>
              <a:rPr lang="hi-IN" sz="2800" b="1" dirty="0">
                <a:solidFill>
                  <a:schemeClr val="bg1"/>
                </a:solidFill>
              </a:rPr>
              <a:t>एक कक्षा के 17 छात्रों की औसत आयु 16 वर्ष है। यदि एक नया छात्र कक्षा में शामिल होता है तो औसत आयु 20 हो जाती है। तो नए छात्र की आयु ज्ञात करें?</a:t>
            </a:r>
            <a:endParaRPr lang="en-IN" sz="2800" b="1" dirty="0">
              <a:solidFill>
                <a:schemeClr val="bg1"/>
              </a:solidFill>
            </a:endParaRPr>
          </a:p>
        </p:txBody>
      </p:sp>
    </p:spTree>
    <p:extLst>
      <p:ext uri="{BB962C8B-B14F-4D97-AF65-F5344CB8AC3E}">
        <p14:creationId xmlns:p14="http://schemas.microsoft.com/office/powerpoint/2010/main" val="4255102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a:xfrm>
            <a:off x="313509" y="87086"/>
            <a:ext cx="8874034" cy="8186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AVERAGE – BY GOPAL SIR  (USE – CODE Y202)</a:t>
            </a:r>
            <a:endParaRPr lang="en-US" sz="3600" b="1" dirty="0">
              <a:solidFill>
                <a:srgbClr val="FF0000"/>
              </a:solidFill>
            </a:endParaRPr>
          </a:p>
        </p:txBody>
      </p:sp>
      <p:sp>
        <p:nvSpPr>
          <p:cNvPr id="4" name="Rectangle 3">
            <a:extLst>
              <a:ext uri="{FF2B5EF4-FFF2-40B4-BE49-F238E27FC236}">
                <a16:creationId xmlns:a16="http://schemas.microsoft.com/office/drawing/2014/main" id="{F04CA718-8E36-4FCF-BD68-6E9ED020BFC3}"/>
              </a:ext>
            </a:extLst>
          </p:cNvPr>
          <p:cNvSpPr/>
          <p:nvPr/>
        </p:nvSpPr>
        <p:spPr>
          <a:xfrm>
            <a:off x="609600" y="992777"/>
            <a:ext cx="11582400" cy="2246769"/>
          </a:xfrm>
          <a:prstGeom prst="rect">
            <a:avLst/>
          </a:prstGeom>
        </p:spPr>
        <p:txBody>
          <a:bodyPr wrap="square">
            <a:spAutoFit/>
          </a:bodyPr>
          <a:lstStyle/>
          <a:p>
            <a:r>
              <a:rPr lang="en-IN" sz="2800" b="1" dirty="0">
                <a:solidFill>
                  <a:schemeClr val="bg1"/>
                </a:solidFill>
              </a:rPr>
              <a:t>Average weight of 17 players of a team is 22 kg. If a  player leave the team then the average becomes 23 kg then find the weight of that player</a:t>
            </a:r>
            <a:r>
              <a:rPr lang="en-IN" sz="2800" b="1" dirty="0" smtClean="0">
                <a:solidFill>
                  <a:schemeClr val="bg1"/>
                </a:solidFill>
              </a:rPr>
              <a:t>?</a:t>
            </a:r>
          </a:p>
          <a:p>
            <a:r>
              <a:rPr lang="hi-IN" sz="2800" b="1" dirty="0">
                <a:solidFill>
                  <a:schemeClr val="bg1"/>
                </a:solidFill>
              </a:rPr>
              <a:t>एक टीम के 17 खिलाड़ियों का औसत भार 22 किग्रा है। यदि कोई खिलाड़ी टीम छोड़ देता है तो औसत 23 किग्रा हो जाता है तो उस खिलाड़ी का वजन ज्ञात कीजिये?</a:t>
            </a:r>
            <a:endParaRPr lang="en-IN" sz="2800" b="1" dirty="0">
              <a:solidFill>
                <a:schemeClr val="bg1"/>
              </a:solidFill>
            </a:endParaRPr>
          </a:p>
        </p:txBody>
      </p:sp>
    </p:spTree>
    <p:extLst>
      <p:ext uri="{BB962C8B-B14F-4D97-AF65-F5344CB8AC3E}">
        <p14:creationId xmlns:p14="http://schemas.microsoft.com/office/powerpoint/2010/main" val="3293490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a:xfrm>
            <a:off x="313509" y="87086"/>
            <a:ext cx="8874034" cy="8186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AVERAGE – BY GOPAL SIR  (USE – CODE Y202)</a:t>
            </a:r>
            <a:endParaRPr lang="en-US" sz="3600" b="1" dirty="0">
              <a:solidFill>
                <a:srgbClr val="FF0000"/>
              </a:solidFill>
            </a:endParaRPr>
          </a:p>
        </p:txBody>
      </p:sp>
      <p:sp>
        <p:nvSpPr>
          <p:cNvPr id="4" name="Rectangle 3">
            <a:extLst>
              <a:ext uri="{FF2B5EF4-FFF2-40B4-BE49-F238E27FC236}">
                <a16:creationId xmlns:a16="http://schemas.microsoft.com/office/drawing/2014/main" id="{D80746FB-BC45-4E20-977F-081DA0D04D2C}"/>
              </a:ext>
            </a:extLst>
          </p:cNvPr>
          <p:cNvSpPr/>
          <p:nvPr/>
        </p:nvSpPr>
        <p:spPr>
          <a:xfrm>
            <a:off x="313508" y="905691"/>
            <a:ext cx="11878491" cy="1815882"/>
          </a:xfrm>
          <a:prstGeom prst="rect">
            <a:avLst/>
          </a:prstGeom>
        </p:spPr>
        <p:txBody>
          <a:bodyPr wrap="square">
            <a:spAutoFit/>
          </a:bodyPr>
          <a:lstStyle/>
          <a:p>
            <a:r>
              <a:rPr lang="en-IN" sz="2800" b="1" dirty="0">
                <a:solidFill>
                  <a:schemeClr val="bg1"/>
                </a:solidFill>
              </a:rPr>
              <a:t> Average of 17 number is 63. Average of first 9 number is 64. Average of last 9 number is 61. Find 9th number</a:t>
            </a:r>
            <a:r>
              <a:rPr lang="en-IN" sz="2800" b="1" dirty="0" smtClean="0">
                <a:solidFill>
                  <a:schemeClr val="bg1"/>
                </a:solidFill>
              </a:rPr>
              <a:t>?</a:t>
            </a:r>
          </a:p>
          <a:p>
            <a:r>
              <a:rPr lang="hi-IN" sz="2800" b="1" dirty="0">
                <a:solidFill>
                  <a:schemeClr val="bg1"/>
                </a:solidFill>
              </a:rPr>
              <a:t>17 संख्या का औसत 63 है। पहली 9 संख्या का औसत 64 है। अंतिम 9 संख्या का औसत 61 है। 9वीं संख्या ज्ञात कीजिए?</a:t>
            </a:r>
            <a:endParaRPr lang="en-IN" sz="2800" b="1" dirty="0">
              <a:solidFill>
                <a:schemeClr val="bg1"/>
              </a:solidFill>
            </a:endParaRPr>
          </a:p>
        </p:txBody>
      </p:sp>
    </p:spTree>
    <p:extLst>
      <p:ext uri="{BB962C8B-B14F-4D97-AF65-F5344CB8AC3E}">
        <p14:creationId xmlns:p14="http://schemas.microsoft.com/office/powerpoint/2010/main" val="1310336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a:xfrm>
            <a:off x="313509" y="87086"/>
            <a:ext cx="8874034" cy="8186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AVERAGE – BY GOPAL SIR  (USE – CODE Y202)</a:t>
            </a:r>
            <a:endParaRPr lang="en-US" sz="3600" b="1" dirty="0">
              <a:solidFill>
                <a:srgbClr val="FF0000"/>
              </a:solidFill>
            </a:endParaRPr>
          </a:p>
        </p:txBody>
      </p:sp>
      <p:sp>
        <p:nvSpPr>
          <p:cNvPr id="4" name="Rectangle 3">
            <a:extLst>
              <a:ext uri="{FF2B5EF4-FFF2-40B4-BE49-F238E27FC236}">
                <a16:creationId xmlns:a16="http://schemas.microsoft.com/office/drawing/2014/main" id="{73FFCF5D-E293-4643-9465-EEAAB4F6A690}"/>
              </a:ext>
            </a:extLst>
          </p:cNvPr>
          <p:cNvSpPr/>
          <p:nvPr/>
        </p:nvSpPr>
        <p:spPr>
          <a:xfrm>
            <a:off x="539930" y="992777"/>
            <a:ext cx="11652069" cy="1815882"/>
          </a:xfrm>
          <a:prstGeom prst="rect">
            <a:avLst/>
          </a:prstGeom>
        </p:spPr>
        <p:txBody>
          <a:bodyPr wrap="square">
            <a:spAutoFit/>
          </a:bodyPr>
          <a:lstStyle/>
          <a:p>
            <a:r>
              <a:rPr lang="en-IN" sz="2800" b="1" dirty="0">
                <a:solidFill>
                  <a:schemeClr val="bg1"/>
                </a:solidFill>
              </a:rPr>
              <a:t> Average of 13 number is 52. Average of first 7 number is 51. Average of last 7 number is 54. Find 7th number</a:t>
            </a:r>
            <a:r>
              <a:rPr lang="en-IN" sz="2800" b="1" dirty="0" smtClean="0">
                <a:solidFill>
                  <a:schemeClr val="bg1"/>
                </a:solidFill>
              </a:rPr>
              <a:t>?</a:t>
            </a:r>
          </a:p>
          <a:p>
            <a:r>
              <a:rPr lang="hi-IN" sz="2800" b="1" dirty="0">
                <a:solidFill>
                  <a:schemeClr val="bg1"/>
                </a:solidFill>
              </a:rPr>
              <a:t>13 संख्या का औसत 52 है। पहली 7 संख्या का औसत 51 है। अंतिम 7 संख्या का औसत 54 है। 7वीं संख्या ज्ञात कीजिए?</a:t>
            </a:r>
            <a:endParaRPr lang="en-IN" sz="2800" b="1" dirty="0">
              <a:solidFill>
                <a:schemeClr val="bg1"/>
              </a:solidFill>
            </a:endParaRPr>
          </a:p>
        </p:txBody>
      </p:sp>
    </p:spTree>
    <p:extLst>
      <p:ext uri="{BB962C8B-B14F-4D97-AF65-F5344CB8AC3E}">
        <p14:creationId xmlns:p14="http://schemas.microsoft.com/office/powerpoint/2010/main" val="3681660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a:xfrm>
            <a:off x="313509" y="87086"/>
            <a:ext cx="8874034" cy="8186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AVERAGE – BY GOPAL SIR  (USE – CODE Y202)</a:t>
            </a:r>
            <a:endParaRPr lang="en-US" sz="3600" b="1" dirty="0">
              <a:solidFill>
                <a:srgbClr val="FF0000"/>
              </a:solidFill>
            </a:endParaRPr>
          </a:p>
        </p:txBody>
      </p:sp>
      <p:sp>
        <p:nvSpPr>
          <p:cNvPr id="4" name="Rectangle 3">
            <a:extLst>
              <a:ext uri="{FF2B5EF4-FFF2-40B4-BE49-F238E27FC236}">
                <a16:creationId xmlns:a16="http://schemas.microsoft.com/office/drawing/2014/main" id="{3F0F95B5-8008-4EA8-A88E-0F9F368093EA}"/>
              </a:ext>
            </a:extLst>
          </p:cNvPr>
          <p:cNvSpPr/>
          <p:nvPr/>
        </p:nvSpPr>
        <p:spPr>
          <a:xfrm>
            <a:off x="461553" y="992777"/>
            <a:ext cx="11869783" cy="1815882"/>
          </a:xfrm>
          <a:prstGeom prst="rect">
            <a:avLst/>
          </a:prstGeom>
        </p:spPr>
        <p:txBody>
          <a:bodyPr wrap="square">
            <a:spAutoFit/>
          </a:bodyPr>
          <a:lstStyle/>
          <a:p>
            <a:r>
              <a:rPr lang="en-IN" sz="2800" b="1" dirty="0">
                <a:solidFill>
                  <a:schemeClr val="bg1"/>
                </a:solidFill>
              </a:rPr>
              <a:t>There is some average of 11 innings of a batsman. He scores 90 runs in 12th innings then average is decreased by 5 runs. Find his current average</a:t>
            </a:r>
            <a:r>
              <a:rPr lang="en-IN" sz="2800" b="1" dirty="0" smtClean="0">
                <a:solidFill>
                  <a:schemeClr val="bg1"/>
                </a:solidFill>
              </a:rPr>
              <a:t>?</a:t>
            </a:r>
          </a:p>
          <a:p>
            <a:r>
              <a:rPr lang="hi-IN" sz="2800" b="1" dirty="0">
                <a:solidFill>
                  <a:schemeClr val="bg1"/>
                </a:solidFill>
              </a:rPr>
              <a:t>एक बल्लेबाज की 11 पारियों का औसत होता है। वह 12वीं पारी में 90 रन बनाता है तो औसत 5 रन कम हो जाता है। उसका वर्तमान औसत ज्ञात कीजिए?</a:t>
            </a:r>
            <a:endParaRPr lang="en-IN" sz="2800" b="1" dirty="0">
              <a:solidFill>
                <a:schemeClr val="bg1"/>
              </a:solidFill>
            </a:endParaRPr>
          </a:p>
        </p:txBody>
      </p:sp>
    </p:spTree>
    <p:extLst>
      <p:ext uri="{BB962C8B-B14F-4D97-AF65-F5344CB8AC3E}">
        <p14:creationId xmlns:p14="http://schemas.microsoft.com/office/powerpoint/2010/main" val="719153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a:xfrm>
            <a:off x="313509" y="87086"/>
            <a:ext cx="8874034" cy="8186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AVERAGE – BY GOPAL SIR  (USE – CODE Y202)</a:t>
            </a:r>
            <a:endParaRPr lang="en-US" sz="3600" b="1" dirty="0">
              <a:solidFill>
                <a:srgbClr val="FF0000"/>
              </a:solidFill>
            </a:endParaRPr>
          </a:p>
        </p:txBody>
      </p:sp>
      <p:sp>
        <p:nvSpPr>
          <p:cNvPr id="4" name="Rectangle 3">
            <a:extLst>
              <a:ext uri="{FF2B5EF4-FFF2-40B4-BE49-F238E27FC236}">
                <a16:creationId xmlns:a16="http://schemas.microsoft.com/office/drawing/2014/main" id="{16A1C036-CA66-40EF-9D15-EA6711C0F156}"/>
              </a:ext>
            </a:extLst>
          </p:cNvPr>
          <p:cNvSpPr/>
          <p:nvPr/>
        </p:nvSpPr>
        <p:spPr>
          <a:xfrm>
            <a:off x="165463" y="992777"/>
            <a:ext cx="12192000" cy="2308324"/>
          </a:xfrm>
          <a:prstGeom prst="rect">
            <a:avLst/>
          </a:prstGeom>
        </p:spPr>
        <p:txBody>
          <a:bodyPr wrap="square">
            <a:spAutoFit/>
          </a:bodyPr>
          <a:lstStyle/>
          <a:p>
            <a:r>
              <a:rPr lang="en-IN" sz="2400" b="1" dirty="0">
                <a:solidFill>
                  <a:schemeClr val="bg1"/>
                </a:solidFill>
              </a:rPr>
              <a:t> If the average of 64 innings of a batsman is 62. If highest and lowest innings are excluded then the average of remaining 62 innings is 60. If the difference between highest and lowest innings is 180 runs. Find his highest and lowest score</a:t>
            </a:r>
            <a:r>
              <a:rPr lang="en-IN" sz="2400" b="1" dirty="0" smtClean="0">
                <a:solidFill>
                  <a:schemeClr val="bg1"/>
                </a:solidFill>
              </a:rPr>
              <a:t>?</a:t>
            </a:r>
          </a:p>
          <a:p>
            <a:r>
              <a:rPr lang="hi-IN" sz="2400" b="1" dirty="0">
                <a:solidFill>
                  <a:schemeClr val="bg1"/>
                </a:solidFill>
              </a:rPr>
              <a:t>यदि एक बल्लेबाज की 64 पारियों का औसत 62 है। यदि उच्चतम और निम्नतम पारियों को हटा दिया जाए तो शेष 62 पारियों का औसत 60 है। यदि उच्चतम और निम्नतम पारियों के बीच का अंतर 180 रन है। उसका उच्चतम और निम्नतम अंक ज्ञात कीजिए?</a:t>
            </a:r>
            <a:endParaRPr lang="en-IN" sz="2400" b="1" dirty="0">
              <a:solidFill>
                <a:schemeClr val="bg1"/>
              </a:solidFill>
            </a:endParaRPr>
          </a:p>
        </p:txBody>
      </p:sp>
    </p:spTree>
    <p:extLst>
      <p:ext uri="{BB962C8B-B14F-4D97-AF65-F5344CB8AC3E}">
        <p14:creationId xmlns:p14="http://schemas.microsoft.com/office/powerpoint/2010/main" val="244583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a:xfrm>
            <a:off x="313509" y="87086"/>
            <a:ext cx="8874034" cy="8186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AVERAGE – BY GOPAL SIR  (USE – CODE Y202)</a:t>
            </a:r>
            <a:endParaRPr lang="en-US" sz="3600" b="1" dirty="0">
              <a:solidFill>
                <a:srgbClr val="FF0000"/>
              </a:solidFill>
            </a:endParaRPr>
          </a:p>
        </p:txBody>
      </p:sp>
      <p:sp>
        <p:nvSpPr>
          <p:cNvPr id="4" name="Rectangle 3">
            <a:extLst>
              <a:ext uri="{FF2B5EF4-FFF2-40B4-BE49-F238E27FC236}">
                <a16:creationId xmlns:a16="http://schemas.microsoft.com/office/drawing/2014/main" id="{4A6E2F00-02CB-4FE9-902B-9DF93358989B}"/>
              </a:ext>
            </a:extLst>
          </p:cNvPr>
          <p:cNvSpPr/>
          <p:nvPr/>
        </p:nvSpPr>
        <p:spPr>
          <a:xfrm>
            <a:off x="313509" y="1114697"/>
            <a:ext cx="11878492" cy="2308324"/>
          </a:xfrm>
          <a:prstGeom prst="rect">
            <a:avLst/>
          </a:prstGeom>
        </p:spPr>
        <p:txBody>
          <a:bodyPr wrap="square">
            <a:spAutoFit/>
          </a:bodyPr>
          <a:lstStyle/>
          <a:p>
            <a:r>
              <a:rPr lang="en-IN" sz="2400" b="1" dirty="0">
                <a:solidFill>
                  <a:schemeClr val="bg1"/>
                </a:solidFill>
              </a:rPr>
              <a:t> If the average of 42 innings of a batsman is 30. If highest and lowest innings are excluded then the average of remaining 40 innings is 28. If the difference between highest and lowest innings is 100 runs. Find his highest and lowest score</a:t>
            </a:r>
            <a:r>
              <a:rPr lang="en-IN" sz="2400" b="1" dirty="0" smtClean="0">
                <a:solidFill>
                  <a:schemeClr val="bg1"/>
                </a:solidFill>
              </a:rPr>
              <a:t>?</a:t>
            </a:r>
          </a:p>
          <a:p>
            <a:r>
              <a:rPr lang="hi-IN" sz="2400" b="1" dirty="0">
                <a:solidFill>
                  <a:schemeClr val="bg1"/>
                </a:solidFill>
              </a:rPr>
              <a:t>यदि एक बल्लेबाज की 42 पारियों का औसत 30 है। यदि उच्चतम और निम्नतम पारियों को हटा दिया जाए तो शेष 40 पारियों का औसत 28 है। यदि उच्चतम और निम्नतम पारियों के बीच का अंतर 100 रन है। उसका उच्चतम और निम्नतम अंक ज्ञात कीजिए?</a:t>
            </a:r>
            <a:endParaRPr lang="en-IN" sz="2400" b="1" dirty="0">
              <a:solidFill>
                <a:schemeClr val="bg1"/>
              </a:solidFill>
            </a:endParaRPr>
          </a:p>
        </p:txBody>
      </p:sp>
    </p:spTree>
    <p:extLst>
      <p:ext uri="{BB962C8B-B14F-4D97-AF65-F5344CB8AC3E}">
        <p14:creationId xmlns:p14="http://schemas.microsoft.com/office/powerpoint/2010/main" val="3839454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686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4CFE7DA-75C6-D929-40B0-A76875D09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240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30881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a:xfrm>
            <a:off x="313509" y="87086"/>
            <a:ext cx="8874034" cy="8186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AVERAGE – BY GOPAL SIR  (USE – CODE Y202)</a:t>
            </a:r>
            <a:endParaRPr lang="en-US" sz="3600" b="1" dirty="0">
              <a:solidFill>
                <a:srgbClr val="FF0000"/>
              </a:solidFill>
            </a:endParaRPr>
          </a:p>
        </p:txBody>
      </p:sp>
      <p:sp>
        <p:nvSpPr>
          <p:cNvPr id="6" name="Rectangle 5"/>
          <p:cNvSpPr/>
          <p:nvPr/>
        </p:nvSpPr>
        <p:spPr>
          <a:xfrm>
            <a:off x="409302" y="1085446"/>
            <a:ext cx="11634651" cy="1077218"/>
          </a:xfrm>
          <a:prstGeom prst="rect">
            <a:avLst/>
          </a:prstGeom>
        </p:spPr>
        <p:txBody>
          <a:bodyPr wrap="square">
            <a:spAutoFit/>
          </a:bodyPr>
          <a:lstStyle/>
          <a:p>
            <a:r>
              <a:rPr lang="en-IN" sz="3200" b="1" dirty="0">
                <a:solidFill>
                  <a:schemeClr val="bg1"/>
                </a:solidFill>
              </a:rPr>
              <a:t> Average of 5 consecutive  number is 23. Find the largest number</a:t>
            </a:r>
            <a:r>
              <a:rPr lang="en-IN" sz="3200" b="1" dirty="0" smtClean="0">
                <a:solidFill>
                  <a:schemeClr val="bg1"/>
                </a:solidFill>
              </a:rPr>
              <a:t>?</a:t>
            </a:r>
          </a:p>
          <a:p>
            <a:r>
              <a:rPr lang="hi-IN" sz="3200" b="1" dirty="0">
                <a:solidFill>
                  <a:schemeClr val="bg1"/>
                </a:solidFill>
              </a:rPr>
              <a:t>5 क्रमागत संख्या का औसत 23 है। सबसे बड़ी संख्या ज्ञात कीजिए?</a:t>
            </a:r>
            <a:endParaRPr lang="en-IN" sz="3200" b="1" dirty="0">
              <a:solidFill>
                <a:schemeClr val="bg1"/>
              </a:solidFill>
            </a:endParaRPr>
          </a:p>
        </p:txBody>
      </p:sp>
    </p:spTree>
    <p:extLst>
      <p:ext uri="{BB962C8B-B14F-4D97-AF65-F5344CB8AC3E}">
        <p14:creationId xmlns:p14="http://schemas.microsoft.com/office/powerpoint/2010/main" val="388278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a:xfrm>
            <a:off x="313509" y="87086"/>
            <a:ext cx="8874034" cy="8186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AVERAGE – BY GOPAL SIR  (USE – CODE Y202)</a:t>
            </a:r>
            <a:endParaRPr lang="en-US" sz="3600" b="1" dirty="0">
              <a:solidFill>
                <a:srgbClr val="FF0000"/>
              </a:solidFill>
            </a:endParaRPr>
          </a:p>
        </p:txBody>
      </p:sp>
      <p:sp>
        <p:nvSpPr>
          <p:cNvPr id="4" name="Rectangle 3">
            <a:extLst>
              <a:ext uri="{FF2B5EF4-FFF2-40B4-BE49-F238E27FC236}">
                <a16:creationId xmlns:a16="http://schemas.microsoft.com/office/drawing/2014/main" id="{0D9F4A69-7C7D-446A-AD42-41D63FDC59D4}"/>
              </a:ext>
            </a:extLst>
          </p:cNvPr>
          <p:cNvSpPr/>
          <p:nvPr/>
        </p:nvSpPr>
        <p:spPr>
          <a:xfrm>
            <a:off x="209005" y="992777"/>
            <a:ext cx="12192000" cy="954107"/>
          </a:xfrm>
          <a:prstGeom prst="rect">
            <a:avLst/>
          </a:prstGeom>
        </p:spPr>
        <p:txBody>
          <a:bodyPr wrap="square">
            <a:spAutoFit/>
          </a:bodyPr>
          <a:lstStyle/>
          <a:p>
            <a:r>
              <a:rPr lang="en-IN" sz="2800" b="1" dirty="0">
                <a:solidFill>
                  <a:schemeClr val="bg1"/>
                </a:solidFill>
              </a:rPr>
              <a:t>Average of 6 consecutive  odd number is 40. Find the largest number</a:t>
            </a:r>
            <a:r>
              <a:rPr lang="en-IN" sz="2800" b="1" dirty="0" smtClean="0">
                <a:solidFill>
                  <a:schemeClr val="bg1"/>
                </a:solidFill>
              </a:rPr>
              <a:t>?</a:t>
            </a:r>
          </a:p>
          <a:p>
            <a:r>
              <a:rPr lang="hi-IN" sz="2800" b="1" dirty="0">
                <a:solidFill>
                  <a:schemeClr val="bg1"/>
                </a:solidFill>
              </a:rPr>
              <a:t>6 क्रमागत विषम संख्याओं का औसत 40 है। सबसे बड़ी संख्या ज्ञात कीजिए?</a:t>
            </a:r>
            <a:endParaRPr lang="en-IN" sz="2800" b="1" dirty="0">
              <a:solidFill>
                <a:schemeClr val="bg1"/>
              </a:solidFill>
            </a:endParaRPr>
          </a:p>
        </p:txBody>
      </p:sp>
    </p:spTree>
    <p:extLst>
      <p:ext uri="{BB962C8B-B14F-4D97-AF65-F5344CB8AC3E}">
        <p14:creationId xmlns:p14="http://schemas.microsoft.com/office/powerpoint/2010/main" val="2488408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a:xfrm>
            <a:off x="313509" y="87086"/>
            <a:ext cx="8874034" cy="8186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AVERAGE – BY GOPAL SIR  (USE – CODE Y202)</a:t>
            </a:r>
            <a:endParaRPr lang="en-US" sz="3600" b="1" dirty="0">
              <a:solidFill>
                <a:srgbClr val="FF0000"/>
              </a:solidFill>
            </a:endParaRPr>
          </a:p>
        </p:txBody>
      </p:sp>
      <p:sp>
        <p:nvSpPr>
          <p:cNvPr id="4" name="Rectangle 3">
            <a:extLst>
              <a:ext uri="{FF2B5EF4-FFF2-40B4-BE49-F238E27FC236}">
                <a16:creationId xmlns:a16="http://schemas.microsoft.com/office/drawing/2014/main" id="{CE87B6B8-5E6B-4219-B7DC-8F926D1CC23C}"/>
              </a:ext>
            </a:extLst>
          </p:cNvPr>
          <p:cNvSpPr/>
          <p:nvPr/>
        </p:nvSpPr>
        <p:spPr>
          <a:xfrm>
            <a:off x="592182" y="992777"/>
            <a:ext cx="11599817" cy="1815882"/>
          </a:xfrm>
          <a:prstGeom prst="rect">
            <a:avLst/>
          </a:prstGeom>
        </p:spPr>
        <p:txBody>
          <a:bodyPr wrap="square">
            <a:spAutoFit/>
          </a:bodyPr>
          <a:lstStyle/>
          <a:p>
            <a:r>
              <a:rPr lang="en-IN" sz="2800" b="1" dirty="0">
                <a:solidFill>
                  <a:schemeClr val="bg1"/>
                </a:solidFill>
              </a:rPr>
              <a:t> If  the average of 116 consecutive  odd number is 201. Find the sum of first and last number</a:t>
            </a:r>
            <a:r>
              <a:rPr lang="en-IN" sz="2800" b="1" dirty="0" smtClean="0">
                <a:solidFill>
                  <a:schemeClr val="bg1"/>
                </a:solidFill>
              </a:rPr>
              <a:t>.</a:t>
            </a:r>
          </a:p>
          <a:p>
            <a:r>
              <a:rPr lang="hi-IN" sz="2800" b="1" dirty="0">
                <a:solidFill>
                  <a:schemeClr val="bg1"/>
                </a:solidFill>
              </a:rPr>
              <a:t>यदि 116 क्रमागत विषम संख्याओं का औसत 201 है। पहली और अंतिम संख्या का योग ज्ञात कीजिए।</a:t>
            </a:r>
            <a:endParaRPr lang="en-IN" sz="2800" b="1" dirty="0">
              <a:solidFill>
                <a:schemeClr val="bg1"/>
              </a:solidFill>
            </a:endParaRPr>
          </a:p>
        </p:txBody>
      </p:sp>
    </p:spTree>
    <p:extLst>
      <p:ext uri="{BB962C8B-B14F-4D97-AF65-F5344CB8AC3E}">
        <p14:creationId xmlns:p14="http://schemas.microsoft.com/office/powerpoint/2010/main" val="3670222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a:xfrm>
            <a:off x="313509" y="87086"/>
            <a:ext cx="8874034" cy="8186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AVERAGE – BY GOPAL SIR  (USE – CODE Y202)</a:t>
            </a:r>
            <a:endParaRPr lang="en-US" sz="3600" b="1" dirty="0">
              <a:solidFill>
                <a:srgbClr val="FF0000"/>
              </a:solidFill>
            </a:endParaRPr>
          </a:p>
        </p:txBody>
      </p:sp>
      <p:sp>
        <p:nvSpPr>
          <p:cNvPr id="4" name="Rectangle 3">
            <a:extLst>
              <a:ext uri="{FF2B5EF4-FFF2-40B4-BE49-F238E27FC236}">
                <a16:creationId xmlns:a16="http://schemas.microsoft.com/office/drawing/2014/main" id="{D862BCCA-56E1-4136-A91B-A1703246144F}"/>
              </a:ext>
            </a:extLst>
          </p:cNvPr>
          <p:cNvSpPr/>
          <p:nvPr/>
        </p:nvSpPr>
        <p:spPr>
          <a:xfrm>
            <a:off x="313509" y="992777"/>
            <a:ext cx="11878491" cy="1815882"/>
          </a:xfrm>
          <a:prstGeom prst="rect">
            <a:avLst/>
          </a:prstGeom>
        </p:spPr>
        <p:txBody>
          <a:bodyPr wrap="square">
            <a:spAutoFit/>
          </a:bodyPr>
          <a:lstStyle/>
          <a:p>
            <a:r>
              <a:rPr lang="en-IN" sz="2800" b="1" dirty="0">
                <a:solidFill>
                  <a:schemeClr val="bg1"/>
                </a:solidFill>
              </a:rPr>
              <a:t> If  the average of 7 consecutive  even number is 44. Find the difference between first and last </a:t>
            </a:r>
            <a:r>
              <a:rPr lang="en-IN" sz="2800" b="1" dirty="0" smtClean="0">
                <a:solidFill>
                  <a:schemeClr val="bg1"/>
                </a:solidFill>
              </a:rPr>
              <a:t>number</a:t>
            </a:r>
          </a:p>
          <a:p>
            <a:r>
              <a:rPr lang="hi-IN" sz="2800" b="1" dirty="0">
                <a:solidFill>
                  <a:schemeClr val="bg1"/>
                </a:solidFill>
              </a:rPr>
              <a:t>यदि 7 क्रमागत सम संख्याओं का औसत 44 है। पहली और अंतिम संख्या के बीच का अंतर ज्ञात कीजिए</a:t>
            </a:r>
            <a:endParaRPr lang="en-IN" sz="2800" b="1" dirty="0">
              <a:solidFill>
                <a:schemeClr val="bg1"/>
              </a:solidFill>
            </a:endParaRPr>
          </a:p>
        </p:txBody>
      </p:sp>
    </p:spTree>
    <p:extLst>
      <p:ext uri="{BB962C8B-B14F-4D97-AF65-F5344CB8AC3E}">
        <p14:creationId xmlns:p14="http://schemas.microsoft.com/office/powerpoint/2010/main" val="420715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a:xfrm>
            <a:off x="313509" y="87086"/>
            <a:ext cx="8874034" cy="8186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AVERAGE – BY GOPAL SIR  (USE – CODE Y202)</a:t>
            </a:r>
            <a:endParaRPr lang="en-US" sz="3600" b="1" dirty="0">
              <a:solidFill>
                <a:srgbClr val="FF0000"/>
              </a:solidFill>
            </a:endParaRPr>
          </a:p>
        </p:txBody>
      </p:sp>
      <p:sp>
        <p:nvSpPr>
          <p:cNvPr id="4" name="Rectangle 3">
            <a:extLst>
              <a:ext uri="{FF2B5EF4-FFF2-40B4-BE49-F238E27FC236}">
                <a16:creationId xmlns:a16="http://schemas.microsoft.com/office/drawing/2014/main" id="{9F4AD85A-844D-4F38-80B3-06A92617E4ED}"/>
              </a:ext>
            </a:extLst>
          </p:cNvPr>
          <p:cNvSpPr/>
          <p:nvPr/>
        </p:nvSpPr>
        <p:spPr>
          <a:xfrm>
            <a:off x="661851" y="992777"/>
            <a:ext cx="11303726" cy="1815882"/>
          </a:xfrm>
          <a:prstGeom prst="rect">
            <a:avLst/>
          </a:prstGeom>
        </p:spPr>
        <p:txBody>
          <a:bodyPr wrap="square">
            <a:spAutoFit/>
          </a:bodyPr>
          <a:lstStyle/>
          <a:p>
            <a:r>
              <a:rPr lang="en-IN" sz="2800" b="1" dirty="0">
                <a:solidFill>
                  <a:schemeClr val="bg1"/>
                </a:solidFill>
              </a:rPr>
              <a:t> If the average of 17 consecutive even number is 143. Find the difference between first and last number</a:t>
            </a:r>
            <a:r>
              <a:rPr lang="en-IN" sz="2800" b="1" dirty="0" smtClean="0">
                <a:solidFill>
                  <a:schemeClr val="bg1"/>
                </a:solidFill>
              </a:rPr>
              <a:t>?</a:t>
            </a:r>
          </a:p>
          <a:p>
            <a:r>
              <a:rPr lang="hi-IN" sz="2800" b="1" dirty="0">
                <a:solidFill>
                  <a:schemeClr val="bg1"/>
                </a:solidFill>
              </a:rPr>
              <a:t>यदि 17 क्रमागत सम संख्याओं का औसत 143 है। पहली और अंतिम संख्या के बीच अंतर ज्ञात कीजिए?</a:t>
            </a:r>
            <a:endParaRPr lang="en-IN" sz="2800" b="1" dirty="0">
              <a:solidFill>
                <a:schemeClr val="bg1"/>
              </a:solidFill>
            </a:endParaRPr>
          </a:p>
        </p:txBody>
      </p:sp>
    </p:spTree>
    <p:extLst>
      <p:ext uri="{BB962C8B-B14F-4D97-AF65-F5344CB8AC3E}">
        <p14:creationId xmlns:p14="http://schemas.microsoft.com/office/powerpoint/2010/main" val="2701814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TotalTime>
  <Words>952</Words>
  <Application>Microsoft Office PowerPoint</Application>
  <PresentationFormat>Widescreen</PresentationFormat>
  <Paragraphs>42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Mangal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195</cp:revision>
  <dcterms:created xsi:type="dcterms:W3CDTF">2022-08-19T12:50:04Z</dcterms:created>
  <dcterms:modified xsi:type="dcterms:W3CDTF">2022-11-07T06:06:11Z</dcterms:modified>
</cp:coreProperties>
</file>